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drawings/drawing1.xml" ContentType="application/vnd.openxmlformats-officedocument.drawingml.chartshapes+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charts/chart2.xml" ContentType="application/vnd.openxmlformats-officedocument.drawingml.char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rawings/drawing2.xml" ContentType="application/vnd.openxmlformats-officedocument.drawingml.chartshap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 id="2147483808" r:id="rId2"/>
    <p:sldMasterId id="2147483826" r:id="rId3"/>
    <p:sldMasterId id="2147483844" r:id="rId4"/>
    <p:sldMasterId id="2147483898" r:id="rId5"/>
    <p:sldMasterId id="2147483916" r:id="rId6"/>
    <p:sldMasterId id="2147483934" r:id="rId7"/>
    <p:sldMasterId id="2147483952" r:id="rId8"/>
    <p:sldMasterId id="2147484842" r:id="rId9"/>
  </p:sldMasterIdLst>
  <p:notesMasterIdLst>
    <p:notesMasterId r:id="rId37"/>
  </p:notesMasterIdLst>
  <p:sldIdLst>
    <p:sldId id="256" r:id="rId10"/>
    <p:sldId id="258" r:id="rId11"/>
    <p:sldId id="304" r:id="rId12"/>
    <p:sldId id="305" r:id="rId13"/>
    <p:sldId id="325" r:id="rId14"/>
    <p:sldId id="326" r:id="rId15"/>
    <p:sldId id="296" r:id="rId16"/>
    <p:sldId id="298" r:id="rId17"/>
    <p:sldId id="297" r:id="rId18"/>
    <p:sldId id="265" r:id="rId19"/>
    <p:sldId id="319" r:id="rId20"/>
    <p:sldId id="342" r:id="rId21"/>
    <p:sldId id="331" r:id="rId22"/>
    <p:sldId id="334" r:id="rId23"/>
    <p:sldId id="335" r:id="rId24"/>
    <p:sldId id="336" r:id="rId25"/>
    <p:sldId id="328" r:id="rId26"/>
    <p:sldId id="327" r:id="rId27"/>
    <p:sldId id="295" r:id="rId28"/>
    <p:sldId id="341" r:id="rId29"/>
    <p:sldId id="308" r:id="rId30"/>
    <p:sldId id="309" r:id="rId31"/>
    <p:sldId id="330" r:id="rId32"/>
    <p:sldId id="332" r:id="rId33"/>
    <p:sldId id="333" r:id="rId34"/>
    <p:sldId id="339" r:id="rId35"/>
    <p:sldId id="303"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910" autoAdjust="0"/>
    <p:restoredTop sz="95027" autoAdjust="0"/>
  </p:normalViewPr>
  <p:slideViewPr>
    <p:cSldViewPr>
      <p:cViewPr>
        <p:scale>
          <a:sx n="70" d="100"/>
          <a:sy n="70" d="100"/>
        </p:scale>
        <p:origin x="-2814" y="-972"/>
      </p:cViewPr>
      <p:guideLst>
        <p:guide orient="horz" pos="2160"/>
        <p:guide pos="2880"/>
      </p:guideLst>
    </p:cSldViewPr>
  </p:slideViewPr>
  <p:outlineViewPr>
    <p:cViewPr>
      <p:scale>
        <a:sx n="33" d="100"/>
        <a:sy n="33" d="100"/>
      </p:scale>
      <p:origin x="12" y="2028"/>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man\Desktop\bar%20chart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man\Desktop\bar%20chart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Aman\Desktop\bar%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n-US" sz="1800" b="1" i="0" baseline="0"/>
              <a:t>Net Profit (In Cr)</a:t>
            </a:r>
            <a:endParaRPr lang="en-IN"/>
          </a:p>
        </c:rich>
      </c:tx>
      <c:layout/>
      <c:spPr>
        <a:noFill/>
        <a:ln>
          <a:noFill/>
        </a:ln>
        <a:effectLst/>
      </c:spPr>
    </c:title>
    <c:plotArea>
      <c:layout/>
      <c:barChart>
        <c:barDir val="col"/>
        <c:grouping val="clustered"/>
        <c:ser>
          <c:idx val="1"/>
          <c:order val="1"/>
          <c:tx>
            <c:strRef>
              <c:f>Sheet1!$B$1</c:f>
            </c:strRef>
          </c:tx>
          <c:dLbls>
            <c:showVal val="1"/>
          </c:dLbls>
          <c:cat>
            <c:multiLvlStrRef>
              <c:f>Sheet1!$A$2:$A$8</c:f>
            </c:multiLvlStrRef>
          </c:cat>
          <c:val>
            <c:numRef>
              <c:f>Sheet1!$B$2:$B$8</c:f>
            </c:numRef>
          </c:val>
        </c:ser>
        <c:ser>
          <c:idx val="0"/>
          <c:order val="0"/>
          <c:tx>
            <c:strRef>
              <c:f>'[bar charts.xlsx]Sheet1'!$C$6</c:f>
              <c:strCache>
                <c:ptCount val="1"/>
                <c:pt idx="0">
                  <c:v>Net Profit</c:v>
                </c:pt>
              </c:strCache>
            </c:strRef>
          </c:tx>
          <c:spPr>
            <a:solidFill>
              <a:schemeClr val="accent3">
                <a:lumMod val="5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lang="en-US" sz="1800" b="1"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'[bar charts.xlsx]Sheet1'!$D$5:$K$5</c:f>
              <c:numCache>
                <c:formatCode>General</c:formatCode>
                <c:ptCount val="8"/>
                <c:pt idx="0">
                  <c:v>2012</c:v>
                </c:pt>
                <c:pt idx="1">
                  <c:v>2013</c:v>
                </c:pt>
                <c:pt idx="2">
                  <c:v>2014</c:v>
                </c:pt>
                <c:pt idx="3">
                  <c:v>2015</c:v>
                </c:pt>
                <c:pt idx="4">
                  <c:v>2016</c:v>
                </c:pt>
                <c:pt idx="5">
                  <c:v>2017</c:v>
                </c:pt>
                <c:pt idx="6">
                  <c:v>2018</c:v>
                </c:pt>
                <c:pt idx="7">
                  <c:v>2019</c:v>
                </c:pt>
              </c:numCache>
            </c:numRef>
          </c:cat>
          <c:val>
            <c:numRef>
              <c:f>'[bar charts.xlsx]Sheet1'!$D$6:$K$6</c:f>
              <c:numCache>
                <c:formatCode>General</c:formatCode>
                <c:ptCount val="8"/>
                <c:pt idx="0">
                  <c:v>22.1</c:v>
                </c:pt>
                <c:pt idx="1">
                  <c:v>21.58</c:v>
                </c:pt>
                <c:pt idx="2">
                  <c:v>16.04</c:v>
                </c:pt>
                <c:pt idx="3">
                  <c:v>23.2</c:v>
                </c:pt>
                <c:pt idx="4">
                  <c:v>23.05</c:v>
                </c:pt>
                <c:pt idx="5">
                  <c:v>18.989999999999981</c:v>
                </c:pt>
                <c:pt idx="6">
                  <c:v>23.03</c:v>
                </c:pt>
                <c:pt idx="7">
                  <c:v>41.68</c:v>
                </c:pt>
              </c:numCache>
            </c:numRef>
          </c:val>
        </c:ser>
        <c:dLbls>
          <c:showVal val="1"/>
        </c:dLbls>
        <c:gapWidth val="219"/>
        <c:overlap val="-27"/>
        <c:axId val="90148864"/>
        <c:axId val="90150400"/>
      </c:barChart>
      <c:catAx>
        <c:axId val="9014886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800" b="0" i="0" u="none" strike="noStrike" kern="1200" baseline="0">
                <a:solidFill>
                  <a:schemeClr val="tx1">
                    <a:lumMod val="65000"/>
                    <a:lumOff val="35000"/>
                  </a:schemeClr>
                </a:solidFill>
                <a:latin typeface="+mn-lt"/>
                <a:ea typeface="+mn-ea"/>
                <a:cs typeface="+mn-cs"/>
              </a:defRPr>
            </a:pPr>
            <a:endParaRPr lang="en-US"/>
          </a:p>
        </c:txPr>
        <c:crossAx val="90150400"/>
        <c:crosses val="autoZero"/>
        <c:auto val="1"/>
        <c:lblAlgn val="ctr"/>
        <c:lblOffset val="100"/>
      </c:catAx>
      <c:valAx>
        <c:axId val="90150400"/>
        <c:scaling>
          <c:orientation val="minMax"/>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lang="en-US" sz="1800" b="0" i="0" u="none" strike="noStrike" kern="1200" baseline="0">
                <a:solidFill>
                  <a:schemeClr val="tx1">
                    <a:lumMod val="65000"/>
                    <a:lumOff val="35000"/>
                  </a:schemeClr>
                </a:solidFill>
                <a:latin typeface="+mn-lt"/>
                <a:ea typeface="+mn-ea"/>
                <a:cs typeface="+mn-cs"/>
              </a:defRPr>
            </a:pPr>
            <a:endParaRPr lang="en-US"/>
          </a:p>
        </c:txPr>
        <c:crossAx val="90148864"/>
        <c:crosses val="autoZero"/>
        <c:crossBetween val="between"/>
      </c:valAx>
      <c:spPr>
        <a:noFill/>
        <a:ln>
          <a:noFill/>
        </a:ln>
        <a:effectLst/>
      </c:spPr>
    </c:plotArea>
    <c:plotVisOnly val="1"/>
    <c:dispBlanksAs val="gap"/>
  </c:chart>
  <c:spPr>
    <a:noFill/>
    <a:ln w="9525" cap="flat" cmpd="sng" algn="ctr">
      <a:noFill/>
      <a:round/>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n-US" sz="1800" b="1" i="0" baseline="0"/>
              <a:t>Revenue</a:t>
            </a:r>
            <a:endParaRPr lang="en-IN"/>
          </a:p>
        </c:rich>
      </c:tx>
      <c:layout/>
      <c:spPr>
        <a:noFill/>
        <a:ln>
          <a:noFill/>
        </a:ln>
        <a:effectLst/>
      </c:spPr>
    </c:title>
    <c:plotArea>
      <c:layout/>
      <c:barChart>
        <c:barDir val="col"/>
        <c:grouping val="clustered"/>
        <c:ser>
          <c:idx val="1"/>
          <c:order val="1"/>
          <c:tx>
            <c:strRef>
              <c:f>Sheet1!$B$1</c:f>
            </c:strRef>
          </c:tx>
          <c:dLbls>
            <c:showVal val="1"/>
          </c:dLbls>
          <c:cat>
            <c:multiLvlStrRef>
              <c:f>Sheet1!$A$2:$A$8</c:f>
            </c:multiLvlStrRef>
          </c:cat>
          <c:val>
            <c:numRef>
              <c:f>Sheet1!$B$2:$B$8</c:f>
            </c:numRef>
          </c:val>
        </c:ser>
        <c:ser>
          <c:idx val="0"/>
          <c:order val="0"/>
          <c:tx>
            <c:strRef>
              <c:f>'[bar charts.xlsx]Sheet1'!$C$10</c:f>
              <c:strCache>
                <c:ptCount val="1"/>
                <c:pt idx="0">
                  <c:v>Revenue</c:v>
                </c:pt>
              </c:strCache>
            </c:strRef>
          </c:tx>
          <c:spPr>
            <a:solidFill>
              <a:schemeClr val="accent5">
                <a:lumMod val="5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lang="en-US" sz="1800" b="1"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'[bar charts.xlsx]Sheet1'!$D$9:$K$9</c:f>
              <c:numCache>
                <c:formatCode>General</c:formatCode>
                <c:ptCount val="8"/>
                <c:pt idx="0">
                  <c:v>2012</c:v>
                </c:pt>
                <c:pt idx="1">
                  <c:v>2013</c:v>
                </c:pt>
                <c:pt idx="2">
                  <c:v>2014</c:v>
                </c:pt>
                <c:pt idx="3">
                  <c:v>2015</c:v>
                </c:pt>
                <c:pt idx="4">
                  <c:v>2016</c:v>
                </c:pt>
                <c:pt idx="5">
                  <c:v>2017</c:v>
                </c:pt>
                <c:pt idx="6">
                  <c:v>2018</c:v>
                </c:pt>
                <c:pt idx="7">
                  <c:v>2019</c:v>
                </c:pt>
              </c:numCache>
            </c:numRef>
          </c:cat>
          <c:val>
            <c:numRef>
              <c:f>'[bar charts.xlsx]Sheet1'!$D$10:$K$10</c:f>
              <c:numCache>
                <c:formatCode>General</c:formatCode>
                <c:ptCount val="8"/>
                <c:pt idx="0">
                  <c:v>354.95</c:v>
                </c:pt>
                <c:pt idx="1">
                  <c:v>420.1</c:v>
                </c:pt>
                <c:pt idx="2">
                  <c:v>508.90999999999985</c:v>
                </c:pt>
                <c:pt idx="3">
                  <c:v>534.16999999999996</c:v>
                </c:pt>
                <c:pt idx="4">
                  <c:v>568.42999999999961</c:v>
                </c:pt>
                <c:pt idx="5">
                  <c:v>685.4</c:v>
                </c:pt>
                <c:pt idx="6">
                  <c:v>713.25</c:v>
                </c:pt>
                <c:pt idx="7">
                  <c:v>743.15</c:v>
                </c:pt>
              </c:numCache>
            </c:numRef>
          </c:val>
        </c:ser>
        <c:dLbls>
          <c:showVal val="1"/>
        </c:dLbls>
        <c:gapWidth val="219"/>
        <c:overlap val="-27"/>
        <c:axId val="90800128"/>
        <c:axId val="90801664"/>
      </c:barChart>
      <c:catAx>
        <c:axId val="9080012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800" b="0" i="0" u="none" strike="noStrike" kern="1200" baseline="0">
                <a:solidFill>
                  <a:schemeClr val="tx1">
                    <a:lumMod val="65000"/>
                    <a:lumOff val="35000"/>
                  </a:schemeClr>
                </a:solidFill>
                <a:latin typeface="+mn-lt"/>
                <a:ea typeface="+mn-ea"/>
                <a:cs typeface="+mn-cs"/>
              </a:defRPr>
            </a:pPr>
            <a:endParaRPr lang="en-US"/>
          </a:p>
        </c:txPr>
        <c:crossAx val="90801664"/>
        <c:crosses val="autoZero"/>
        <c:auto val="1"/>
        <c:lblAlgn val="ctr"/>
        <c:lblOffset val="100"/>
      </c:catAx>
      <c:valAx>
        <c:axId val="90801664"/>
        <c:scaling>
          <c:orientation val="minMax"/>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lang="en-US" sz="1800" b="0" i="0" u="none" strike="noStrike" kern="1200" baseline="0">
                <a:solidFill>
                  <a:schemeClr val="tx1">
                    <a:lumMod val="65000"/>
                    <a:lumOff val="35000"/>
                  </a:schemeClr>
                </a:solidFill>
                <a:latin typeface="+mn-lt"/>
                <a:ea typeface="+mn-ea"/>
                <a:cs typeface="+mn-cs"/>
              </a:defRPr>
            </a:pPr>
            <a:endParaRPr lang="en-US"/>
          </a:p>
        </c:txPr>
        <c:crossAx val="90800128"/>
        <c:crosses val="autoZero"/>
        <c:crossBetween val="between"/>
      </c:valAx>
      <c:spPr>
        <a:noFill/>
        <a:ln>
          <a:noFill/>
        </a:ln>
        <a:effectLst/>
      </c:spPr>
    </c:plotArea>
    <c:plotVisOnly val="1"/>
    <c:dispBlanksAs val="gap"/>
  </c:chart>
  <c:spPr>
    <a:noFill/>
    <a:ln w="9525" cap="flat" cmpd="sng" algn="ctr">
      <a:noFill/>
      <a:round/>
    </a:ln>
    <a:effectLst/>
  </c:spPr>
  <c:txPr>
    <a:bodyPr/>
    <a:lstStyle/>
    <a:p>
      <a:pPr>
        <a:defRPr/>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IN"/>
  <c:chart>
    <c:autoTitleDeleted val="1"/>
    <c:plotArea>
      <c:layout>
        <c:manualLayout>
          <c:layoutTarget val="inner"/>
          <c:xMode val="edge"/>
          <c:yMode val="edge"/>
          <c:x val="0.10433371201734111"/>
          <c:y val="4.1232756864296082E-2"/>
          <c:w val="0.87244904088481523"/>
          <c:h val="0.76408418125816469"/>
        </c:manualLayout>
      </c:layout>
      <c:barChart>
        <c:barDir val="col"/>
        <c:grouping val="clustered"/>
        <c:ser>
          <c:idx val="5"/>
          <c:order val="5"/>
          <c:tx>
            <c:strRef>
              <c:f>Sheet1!$B$1</c:f>
            </c:strRef>
          </c:tx>
          <c:dLbls>
            <c:showVal val="1"/>
          </c:dLbls>
          <c:cat>
            <c:multiLvlStrRef>
              <c:f>Sheet1!$A$2:$A$8</c:f>
            </c:multiLvlStrRef>
          </c:cat>
          <c:val>
            <c:numRef>
              <c:f>Sheet1!$B$2:$B$8</c:f>
            </c:numRef>
          </c:val>
        </c:ser>
        <c:ser>
          <c:idx val="6"/>
          <c:order val="6"/>
          <c:tx>
            <c:strRef>
              <c:f>Sheet1!$C$1</c:f>
            </c:strRef>
          </c:tx>
          <c:spPr>
            <a:solidFill>
              <a:schemeClr val="bg2">
                <a:lumMod val="50000"/>
              </a:schemeClr>
            </a:solidFill>
          </c:spPr>
          <c:dLbls>
            <c:showVal val="1"/>
          </c:dLbls>
          <c:cat>
            <c:multiLvlStrRef>
              <c:f>Sheet1!$A$2:$A$8</c:f>
            </c:multiLvlStrRef>
          </c:cat>
          <c:val>
            <c:numRef>
              <c:f>Sheet1!$C$2:$C$8</c:f>
            </c:numRef>
          </c:val>
        </c:ser>
        <c:ser>
          <c:idx val="0"/>
          <c:order val="0"/>
          <c:tx>
            <c:strRef>
              <c:f>'[bar charts.xlsx]Sheet1'!$C$13</c:f>
              <c:strCache>
                <c:ptCount val="1"/>
                <c:pt idx="0">
                  <c:v>NPM</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'[bar charts.xlsx]Sheet1'!$D$12:$K$12</c:f>
              <c:numCache>
                <c:formatCode>General</c:formatCode>
                <c:ptCount val="8"/>
                <c:pt idx="0">
                  <c:v>2012</c:v>
                </c:pt>
                <c:pt idx="1">
                  <c:v>2013</c:v>
                </c:pt>
                <c:pt idx="2">
                  <c:v>2014</c:v>
                </c:pt>
                <c:pt idx="3">
                  <c:v>2015</c:v>
                </c:pt>
                <c:pt idx="4">
                  <c:v>2016</c:v>
                </c:pt>
                <c:pt idx="5">
                  <c:v>2017</c:v>
                </c:pt>
                <c:pt idx="6">
                  <c:v>2018</c:v>
                </c:pt>
                <c:pt idx="7">
                  <c:v>2019</c:v>
                </c:pt>
              </c:numCache>
            </c:numRef>
          </c:cat>
          <c:val>
            <c:numRef>
              <c:f>'[bar charts.xlsx]Sheet1'!$D$13:$K$13</c:f>
              <c:numCache>
                <c:formatCode>0.00%</c:formatCode>
                <c:ptCount val="8"/>
                <c:pt idx="0">
                  <c:v>6.2262290463445606E-2</c:v>
                </c:pt>
                <c:pt idx="1">
                  <c:v>5.1368721732920751E-2</c:v>
                </c:pt>
                <c:pt idx="2">
                  <c:v>3.1518343125503549E-2</c:v>
                </c:pt>
                <c:pt idx="3">
                  <c:v>4.3431866259804906E-2</c:v>
                </c:pt>
                <c:pt idx="4">
                  <c:v>4.0550287634361332E-2</c:v>
                </c:pt>
                <c:pt idx="5">
                  <c:v>2.770644878902833E-2</c:v>
                </c:pt>
                <c:pt idx="6">
                  <c:v>3.2288818787241526E-2</c:v>
                </c:pt>
                <c:pt idx="7">
                  <c:v>5.6085581645697373E-2</c:v>
                </c:pt>
              </c:numCache>
            </c:numRef>
          </c:val>
        </c:ser>
        <c:ser>
          <c:idx val="1"/>
          <c:order val="1"/>
          <c:tx>
            <c:strRef>
              <c:f>'[bar charts.xlsx]Sheet1'!$C$14</c:f>
              <c:strCache>
                <c:ptCount val="1"/>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'[bar charts.xlsx]Sheet1'!$D$12:$K$12</c:f>
              <c:numCache>
                <c:formatCode>General</c:formatCode>
                <c:ptCount val="8"/>
                <c:pt idx="0">
                  <c:v>2012</c:v>
                </c:pt>
                <c:pt idx="1">
                  <c:v>2013</c:v>
                </c:pt>
                <c:pt idx="2">
                  <c:v>2014</c:v>
                </c:pt>
                <c:pt idx="3">
                  <c:v>2015</c:v>
                </c:pt>
                <c:pt idx="4">
                  <c:v>2016</c:v>
                </c:pt>
                <c:pt idx="5">
                  <c:v>2017</c:v>
                </c:pt>
                <c:pt idx="6">
                  <c:v>2018</c:v>
                </c:pt>
                <c:pt idx="7">
                  <c:v>2019</c:v>
                </c:pt>
              </c:numCache>
            </c:numRef>
          </c:cat>
          <c:val>
            <c:numRef>
              <c:f>'[bar charts.xlsx]Sheet1'!$D$14:$K$14</c:f>
            </c:numRef>
          </c:val>
        </c:ser>
        <c:ser>
          <c:idx val="2"/>
          <c:order val="2"/>
          <c:tx>
            <c:strRef>
              <c:f>'[bar charts.xlsx]Sheet1'!$C$15</c:f>
              <c:strCache>
                <c:ptCount val="1"/>
                <c:pt idx="0">
                  <c:v>OP</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'[bar charts.xlsx]Sheet1'!$D$12:$K$12</c:f>
              <c:numCache>
                <c:formatCode>General</c:formatCode>
                <c:ptCount val="8"/>
                <c:pt idx="0">
                  <c:v>2012</c:v>
                </c:pt>
                <c:pt idx="1">
                  <c:v>2013</c:v>
                </c:pt>
                <c:pt idx="2">
                  <c:v>2014</c:v>
                </c:pt>
                <c:pt idx="3">
                  <c:v>2015</c:v>
                </c:pt>
                <c:pt idx="4">
                  <c:v>2016</c:v>
                </c:pt>
                <c:pt idx="5">
                  <c:v>2017</c:v>
                </c:pt>
                <c:pt idx="6">
                  <c:v>2018</c:v>
                </c:pt>
                <c:pt idx="7">
                  <c:v>2019</c:v>
                </c:pt>
              </c:numCache>
            </c:numRef>
          </c:cat>
          <c:val>
            <c:numRef>
              <c:f>'[bar charts.xlsx]Sheet1'!$D$15:$K$15</c:f>
            </c:numRef>
          </c:val>
        </c:ser>
        <c:ser>
          <c:idx val="3"/>
          <c:order val="3"/>
          <c:tx>
            <c:strRef>
              <c:f>'[bar charts.xlsx]Sheet1'!$C$16</c:f>
              <c:strCache>
                <c:ptCount val="1"/>
              </c:strCache>
            </c:strRef>
          </c:tx>
          <c:spPr>
            <a:solidFill>
              <a:schemeClr val="accent4"/>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'[bar charts.xlsx]Sheet1'!$D$12:$K$12</c:f>
              <c:numCache>
                <c:formatCode>General</c:formatCode>
                <c:ptCount val="8"/>
                <c:pt idx="0">
                  <c:v>2012</c:v>
                </c:pt>
                <c:pt idx="1">
                  <c:v>2013</c:v>
                </c:pt>
                <c:pt idx="2">
                  <c:v>2014</c:v>
                </c:pt>
                <c:pt idx="3">
                  <c:v>2015</c:v>
                </c:pt>
                <c:pt idx="4">
                  <c:v>2016</c:v>
                </c:pt>
                <c:pt idx="5">
                  <c:v>2017</c:v>
                </c:pt>
                <c:pt idx="6">
                  <c:v>2018</c:v>
                </c:pt>
                <c:pt idx="7">
                  <c:v>2019</c:v>
                </c:pt>
              </c:numCache>
            </c:numRef>
          </c:cat>
          <c:val>
            <c:numRef>
              <c:f>'[bar charts.xlsx]Sheet1'!$D$16:$K$16</c:f>
            </c:numRef>
          </c:val>
        </c:ser>
        <c:ser>
          <c:idx val="4"/>
          <c:order val="4"/>
          <c:tx>
            <c:strRef>
              <c:f>'[bar charts.xlsx]Sheet1'!$C$17</c:f>
              <c:strCache>
                <c:ptCount val="1"/>
                <c:pt idx="0">
                  <c:v>OPM</c:v>
                </c:pt>
              </c:strCache>
            </c:strRef>
          </c:tx>
          <c:spPr>
            <a:solidFill>
              <a:schemeClr val="bg2">
                <a:lumMod val="5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schemeClr val="tx1"/>
                    </a:solidFill>
                    <a:latin typeface="+mn-lt"/>
                    <a:ea typeface="+mn-ea"/>
                    <a:cs typeface="+mn-cs"/>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'[bar charts.xlsx]Sheet1'!$D$12:$K$12</c:f>
              <c:numCache>
                <c:formatCode>General</c:formatCode>
                <c:ptCount val="8"/>
                <c:pt idx="0">
                  <c:v>2012</c:v>
                </c:pt>
                <c:pt idx="1">
                  <c:v>2013</c:v>
                </c:pt>
                <c:pt idx="2">
                  <c:v>2014</c:v>
                </c:pt>
                <c:pt idx="3">
                  <c:v>2015</c:v>
                </c:pt>
                <c:pt idx="4">
                  <c:v>2016</c:v>
                </c:pt>
                <c:pt idx="5">
                  <c:v>2017</c:v>
                </c:pt>
                <c:pt idx="6">
                  <c:v>2018</c:v>
                </c:pt>
                <c:pt idx="7">
                  <c:v>2019</c:v>
                </c:pt>
              </c:numCache>
            </c:numRef>
          </c:cat>
          <c:val>
            <c:numRef>
              <c:f>'[bar charts.xlsx]Sheet1'!$D$17:$K$17</c:f>
              <c:numCache>
                <c:formatCode>0.00%</c:formatCode>
                <c:ptCount val="8"/>
                <c:pt idx="0">
                  <c:v>0.1298</c:v>
                </c:pt>
                <c:pt idx="1">
                  <c:v>0.12230000000000002</c:v>
                </c:pt>
                <c:pt idx="2">
                  <c:v>0.1014</c:v>
                </c:pt>
                <c:pt idx="3">
                  <c:v>0.12310000000000004</c:v>
                </c:pt>
                <c:pt idx="4">
                  <c:v>0.11093714265608788</c:v>
                </c:pt>
                <c:pt idx="5">
                  <c:v>7.6918587686022763E-2</c:v>
                </c:pt>
                <c:pt idx="6">
                  <c:v>9.5941114616193479E-2</c:v>
                </c:pt>
                <c:pt idx="7">
                  <c:v>0.12783421920204535</c:v>
                </c:pt>
              </c:numCache>
            </c:numRef>
          </c:val>
        </c:ser>
        <c:dLbls>
          <c:showVal val="1"/>
        </c:dLbls>
        <c:gapWidth val="219"/>
        <c:overlap val="-27"/>
        <c:axId val="90182016"/>
        <c:axId val="90183552"/>
      </c:barChart>
      <c:catAx>
        <c:axId val="9018201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600" b="0" i="0" u="none" strike="noStrike" kern="1200" baseline="0">
                <a:solidFill>
                  <a:schemeClr val="tx1">
                    <a:lumMod val="65000"/>
                    <a:lumOff val="35000"/>
                  </a:schemeClr>
                </a:solidFill>
                <a:latin typeface="+mn-lt"/>
                <a:ea typeface="+mn-ea"/>
                <a:cs typeface="+mn-cs"/>
              </a:defRPr>
            </a:pPr>
            <a:endParaRPr lang="en-US"/>
          </a:p>
        </c:txPr>
        <c:crossAx val="90183552"/>
        <c:crosses val="autoZero"/>
        <c:auto val="1"/>
        <c:lblAlgn val="ctr"/>
        <c:lblOffset val="100"/>
      </c:catAx>
      <c:valAx>
        <c:axId val="90183552"/>
        <c:scaling>
          <c:orientation val="minMax"/>
        </c:scaling>
        <c:axPos val="l"/>
        <c:numFmt formatCode="0.00%" sourceLinked="1"/>
        <c:majorTickMark val="none"/>
        <c:tickLblPos val="nextTo"/>
        <c:spPr>
          <a:noFill/>
          <a:ln>
            <a:noFill/>
          </a:ln>
          <a:effectLst/>
        </c:spPr>
        <c:txPr>
          <a:bodyPr rot="-60000000" spcFirstLastPara="1" vertOverflow="ellipsis" vert="horz" wrap="square" anchor="ctr" anchorCtr="1"/>
          <a:lstStyle/>
          <a:p>
            <a:pPr>
              <a:defRPr lang="en-US" sz="1600" b="0" i="0" u="none" strike="noStrike" kern="1200" baseline="0">
                <a:solidFill>
                  <a:schemeClr val="tx1">
                    <a:lumMod val="65000"/>
                    <a:lumOff val="35000"/>
                  </a:schemeClr>
                </a:solidFill>
                <a:latin typeface="+mn-lt"/>
                <a:ea typeface="+mn-ea"/>
                <a:cs typeface="+mn-cs"/>
              </a:defRPr>
            </a:pPr>
            <a:endParaRPr lang="en-US"/>
          </a:p>
        </c:txPr>
        <c:crossAx val="90182016"/>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lang="en-US"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w="9525" cap="flat" cmpd="sng" algn="ctr">
      <a:noFill/>
      <a:round/>
    </a:ln>
    <a:effectLst/>
  </c:spPr>
  <c:txPr>
    <a:bodyPr/>
    <a:lstStyle/>
    <a:p>
      <a:pPr>
        <a:defRPr/>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0.88</cdr:x>
      <cdr:y>0.02703</cdr:y>
    </cdr:from>
    <cdr:to>
      <cdr:x>0.97</cdr:x>
      <cdr:y>0.07568</cdr:y>
    </cdr:to>
    <cdr:sp macro="" textlink="">
      <cdr:nvSpPr>
        <cdr:cNvPr id="2" name="TextBox 1"/>
        <cdr:cNvSpPr txBox="1"/>
      </cdr:nvSpPr>
      <cdr:spPr>
        <a:xfrm xmlns:a="http://schemas.openxmlformats.org/drawingml/2006/main">
          <a:off x="6705600" y="127000"/>
          <a:ext cx="685800" cy="228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b="1" dirty="0" smtClean="0">
              <a:solidFill>
                <a:schemeClr val="tx2">
                  <a:lumMod val="75000"/>
                </a:schemeClr>
              </a:solidFill>
            </a:rPr>
            <a:t>IN CR.</a:t>
          </a:r>
          <a:endParaRPr lang="en-US" sz="1400" b="1" dirty="0">
            <a:solidFill>
              <a:schemeClr val="tx2">
                <a:lumMod val="75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0.86139</cdr:x>
      <cdr:y>0.01031</cdr:y>
    </cdr:from>
    <cdr:to>
      <cdr:x>0.9703</cdr:x>
      <cdr:y>0.0567</cdr:y>
    </cdr:to>
    <cdr:sp macro="" textlink="">
      <cdr:nvSpPr>
        <cdr:cNvPr id="2" name="TextBox 1"/>
        <cdr:cNvSpPr txBox="1"/>
      </cdr:nvSpPr>
      <cdr:spPr>
        <a:xfrm xmlns:a="http://schemas.openxmlformats.org/drawingml/2006/main">
          <a:off x="6629400" y="50800"/>
          <a:ext cx="838200" cy="228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b="1" dirty="0" smtClean="0"/>
            <a:t>IN  %</a:t>
          </a:r>
          <a:endParaRPr lang="en-US" sz="1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DEFB4E9-5071-44E6-9104-74F9193520FE}" type="datetimeFigureOut">
              <a:rPr lang="en-IN"/>
              <a:pPr>
                <a:defRPr/>
              </a:pPr>
              <a:t>04-12-2019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76BD232-27C6-4427-AD0C-3ABC226498C6}" type="slidenum">
              <a:rPr lang="en-IN"/>
              <a:pPr>
                <a:defRPr/>
              </a:pPr>
              <a:t>‹#›</a:t>
            </a:fld>
            <a:endParaRPr lang="en-IN"/>
          </a:p>
        </p:txBody>
      </p:sp>
    </p:spTree>
    <p:extLst>
      <p:ext uri="{BB962C8B-B14F-4D97-AF65-F5344CB8AC3E}">
        <p14:creationId xmlns="" xmlns:p14="http://schemas.microsoft.com/office/powerpoint/2010/main" val="11717305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p:cNvSpPr>
          <p:nvPr>
            <p:ph type="sldImg"/>
          </p:nvPr>
        </p:nvSpPr>
        <p:spPr bwMode="auto">
          <a:noFill/>
          <a:ln>
            <a:solidFill>
              <a:srgbClr val="000000"/>
            </a:solidFill>
            <a:miter lim="800000"/>
            <a:headEnd/>
            <a:tailEnd/>
          </a:ln>
        </p:spPr>
      </p:sp>
      <p:sp>
        <p:nvSpPr>
          <p:cNvPr id="165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N" smtClean="0"/>
          </a:p>
        </p:txBody>
      </p:sp>
      <p:sp>
        <p:nvSpPr>
          <p:cNvPr id="165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EEF95B-D476-4B1A-BAD8-C9A93FCAFD10}" type="slidenum">
              <a:rPr lang="en-IN"/>
              <a:pPr fontAlgn="base">
                <a:spcBef>
                  <a:spcPct val="0"/>
                </a:spcBef>
                <a:spcAft>
                  <a:spcPct val="0"/>
                </a:spcAft>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bwMode="auto">
          <a:noFill/>
          <a:ln>
            <a:solidFill>
              <a:srgbClr val="000000"/>
            </a:solidFill>
            <a:miter lim="800000"/>
            <a:headEnd/>
            <a:tailEnd/>
          </a:ln>
        </p:spPr>
      </p:sp>
      <p:sp>
        <p:nvSpPr>
          <p:cNvPr id="185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N" smtClean="0"/>
          </a:p>
        </p:txBody>
      </p:sp>
      <p:sp>
        <p:nvSpPr>
          <p:cNvPr id="185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D8CA2D-4ADE-4201-B040-380DF67F309E}" type="slidenum">
              <a:rPr lang="en-IN"/>
              <a:pPr fontAlgn="base">
                <a:spcBef>
                  <a:spcPct val="0"/>
                </a:spcBef>
                <a:spcAft>
                  <a:spcPct val="0"/>
                </a:spcAft>
              </a:pPr>
              <a:t>19</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bwMode="auto">
          <a:noFill/>
          <a:ln>
            <a:solidFill>
              <a:srgbClr val="000000"/>
            </a:solidFill>
            <a:miter lim="800000"/>
            <a:headEnd/>
            <a:tailEnd/>
          </a:ln>
        </p:spPr>
      </p:sp>
      <p:sp>
        <p:nvSpPr>
          <p:cNvPr id="185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N" smtClean="0"/>
          </a:p>
        </p:txBody>
      </p:sp>
      <p:sp>
        <p:nvSpPr>
          <p:cNvPr id="185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D8CA2D-4ADE-4201-B040-380DF67F309E}" type="slidenum">
              <a:rPr lang="en-IN"/>
              <a:pPr fontAlgn="base">
                <a:spcBef>
                  <a:spcPct val="0"/>
                </a:spcBef>
                <a:spcAft>
                  <a:spcPct val="0"/>
                </a:spcAft>
              </a:pPr>
              <a:t>20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HD-ShadowLong.png"/>
          <p:cNvPicPr>
            <a:picLocks noChangeAspect="1"/>
          </p:cNvPicPr>
          <p:nvPr/>
        </p:nvPicPr>
        <p:blipFill>
          <a:blip r:embed="rId2"/>
          <a:srcRect/>
          <a:stretch>
            <a:fillRect/>
          </a:stretch>
        </p:blipFill>
        <p:spPr bwMode="auto">
          <a:xfrm>
            <a:off x="0" y="4243388"/>
            <a:ext cx="6726238" cy="274637"/>
          </a:xfrm>
          <a:prstGeom prst="rect">
            <a:avLst/>
          </a:prstGeom>
          <a:noFill/>
          <a:ln w="9525">
            <a:noFill/>
            <a:miter lim="800000"/>
            <a:headEnd/>
            <a:tailEnd/>
          </a:ln>
        </p:spPr>
      </p:pic>
      <p:pic>
        <p:nvPicPr>
          <p:cNvPr id="5" name="Picture 7" descr="HD-ShadowShort.png"/>
          <p:cNvPicPr>
            <a:picLocks noChangeAspect="1"/>
          </p:cNvPicPr>
          <p:nvPr/>
        </p:nvPicPr>
        <p:blipFill>
          <a:blip r:embed="rId3"/>
          <a:srcRect/>
          <a:stretch>
            <a:fillRect/>
          </a:stretch>
        </p:blipFill>
        <p:spPr bwMode="auto">
          <a:xfrm>
            <a:off x="6834188" y="4243388"/>
            <a:ext cx="2306637" cy="277812"/>
          </a:xfrm>
          <a:prstGeom prst="rect">
            <a:avLst/>
          </a:prstGeom>
          <a:noFill/>
          <a:ln w="9525">
            <a:noFill/>
            <a:miter lim="800000"/>
            <a:headEnd/>
            <a:tailEnd/>
          </a:ln>
        </p:spPr>
      </p:pic>
      <p:sp>
        <p:nvSpPr>
          <p:cNvPr id="6" name="Rectangle 8"/>
          <p:cNvSpPr/>
          <p:nvPr/>
        </p:nvSpPr>
        <p:spPr>
          <a:xfrm>
            <a:off x="0" y="2590800"/>
            <a:ext cx="6726238" cy="165893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9"/>
          <p:cNvSpPr/>
          <p:nvPr/>
        </p:nvSpPr>
        <p:spPr>
          <a:xfrm>
            <a:off x="6834188" y="2590800"/>
            <a:ext cx="2308225" cy="1658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1" y="2733709"/>
            <a:ext cx="6108101"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E82E880F-5845-46C5-AD39-43B567512EE7}" type="datetimeFigureOut">
              <a:rPr lang="en-US"/>
              <a:pPr>
                <a:defRPr/>
              </a:pPr>
              <a:t>12/4/2019</a:t>
            </a:fld>
            <a:endParaRPr lang="en-US" dirty="0"/>
          </a:p>
        </p:txBody>
      </p:sp>
      <p:sp>
        <p:nvSpPr>
          <p:cNvPr id="9" name="Footer Placeholder 4"/>
          <p:cNvSpPr>
            <a:spLocks noGrp="1"/>
          </p:cNvSpPr>
          <p:nvPr>
            <p:ph type="ftr" sz="quarter" idx="11"/>
          </p:nvPr>
        </p:nvSpPr>
        <p:spPr/>
        <p:txBody>
          <a:bodyPr/>
          <a:lstStyle>
            <a:lvl1pPr>
              <a:defRPr dirty="0"/>
            </a:lvl1pPr>
          </a:lstStyle>
          <a:p>
            <a:pPr>
              <a:defRPr/>
            </a:pPr>
            <a:endParaRPr lang="en-US"/>
          </a:p>
        </p:txBody>
      </p:sp>
      <p:sp>
        <p:nvSpPr>
          <p:cNvPr id="10" name="Slide Number Placeholder 5"/>
          <p:cNvSpPr>
            <a:spLocks noGrp="1"/>
          </p:cNvSpPr>
          <p:nvPr>
            <p:ph type="sldNum" sz="quarter" idx="12"/>
          </p:nvPr>
        </p:nvSpPr>
        <p:spPr>
          <a:xfrm>
            <a:off x="6942138" y="2749550"/>
            <a:ext cx="877887" cy="1357313"/>
          </a:xfrm>
        </p:spPr>
        <p:txBody>
          <a:bodyPr/>
          <a:lstStyle>
            <a:lvl1pPr>
              <a:defRPr/>
            </a:lvl1pPr>
          </a:lstStyle>
          <a:p>
            <a:pPr>
              <a:defRPr/>
            </a:pPr>
            <a:fld id="{1E4B764F-3549-45DC-82FC-B635AB206D5B}" type="slidenum">
              <a:rPr lang="en-US"/>
              <a:pPr>
                <a:defRPr/>
              </a:pPr>
              <a:t>‹#›</a:t>
            </a:fld>
            <a:endParaRPr lang="en-US"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5929313"/>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5929313"/>
            <a:ext cx="1201737" cy="144462"/>
          </a:xfrm>
          <a:prstGeom prst="rect">
            <a:avLst/>
          </a:prstGeom>
          <a:noFill/>
          <a:ln w="9525">
            <a:noFill/>
            <a:miter lim="800000"/>
            <a:headEnd/>
            <a:tailEnd/>
          </a:ln>
        </p:spPr>
      </p:pic>
      <p:sp>
        <p:nvSpPr>
          <p:cNvPr id="7" name="Rectangle 9"/>
          <p:cNvSpPr/>
          <p:nvPr/>
        </p:nvSpPr>
        <p:spPr>
          <a:xfrm>
            <a:off x="0" y="45672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45672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4711617"/>
            <a:ext cx="7210394"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0242" y="609598"/>
            <a:ext cx="721039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10239" y="5169584"/>
            <a:ext cx="7210397"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25A10112-BD06-46E8-98E5-41C9DF480172}" type="datetimeFigureOut">
              <a:rPr lang="en-US"/>
              <a:pPr>
                <a:defRPr/>
              </a:pPr>
              <a:t>12/4/2019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47038" y="4711700"/>
            <a:ext cx="865187" cy="1090613"/>
          </a:xfrm>
        </p:spPr>
        <p:txBody>
          <a:bodyPr/>
          <a:lstStyle>
            <a:lvl1pPr>
              <a:defRPr/>
            </a:lvl1pPr>
          </a:lstStyle>
          <a:p>
            <a:pPr>
              <a:defRPr/>
            </a:pPr>
            <a:fld id="{7F1D0A9F-E98D-41C1-BB9C-D8A5481DA95E}" type="slidenum">
              <a:rPr lang="en-US"/>
              <a:pPr>
                <a:defRPr/>
              </a:pPr>
              <a:t>‹#›</a:t>
            </a:fld>
            <a:endParaRPr lang="en-US"/>
          </a:p>
        </p:txBody>
      </p:sp>
    </p:spTree>
  </p:cSld>
  <p:clrMapOvr>
    <a:masterClrMapping/>
  </p:clrMapOvr>
  <p:transition spd="med">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5929313"/>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5929313"/>
            <a:ext cx="1203325" cy="144462"/>
          </a:xfrm>
          <a:prstGeom prst="rect">
            <a:avLst/>
          </a:prstGeom>
          <a:noFill/>
          <a:ln w="9525">
            <a:noFill/>
            <a:miter lim="800000"/>
            <a:headEnd/>
            <a:tailEnd/>
          </a:ln>
        </p:spPr>
      </p:pic>
      <p:sp>
        <p:nvSpPr>
          <p:cNvPr id="7" name="Rectangle 9"/>
          <p:cNvSpPr/>
          <p:nvPr/>
        </p:nvSpPr>
        <p:spPr>
          <a:xfrm>
            <a:off x="0" y="45672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45672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609597"/>
            <a:ext cx="7210394" cy="3592750"/>
          </a:xfrm>
        </p:spPr>
        <p:txBody>
          <a:bodyP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2" y="4711620"/>
            <a:ext cx="7210394"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D616E268-03E9-4687-BAB0-105A29456B5C}" type="datetimeFigureOut">
              <a:rPr lang="en-US"/>
              <a:pPr>
                <a:defRPr/>
              </a:pPr>
              <a:t>12/4/2019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47038" y="4711700"/>
            <a:ext cx="865187" cy="1090613"/>
          </a:xfrm>
        </p:spPr>
        <p:txBody>
          <a:bodyPr/>
          <a:lstStyle>
            <a:lvl1pPr>
              <a:defRPr/>
            </a:lvl1pPr>
          </a:lstStyle>
          <a:p>
            <a:pPr>
              <a:defRPr/>
            </a:pPr>
            <a:fld id="{CE636994-83FE-49BC-BF77-BC25497FB1DA}" type="slidenum">
              <a:rPr lang="en-US"/>
              <a:pPr>
                <a:defRPr/>
              </a:pPr>
              <a:t>‹#›</a:t>
            </a:fld>
            <a:endParaRPr lang="en-US"/>
          </a:p>
        </p:txBody>
      </p:sp>
    </p:spTree>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10" descr="HD-ShadowLong.png"/>
          <p:cNvPicPr>
            <a:picLocks noChangeAspect="1"/>
          </p:cNvPicPr>
          <p:nvPr/>
        </p:nvPicPr>
        <p:blipFill>
          <a:blip r:embed="rId2"/>
          <a:srcRect/>
          <a:stretch>
            <a:fillRect/>
          </a:stretch>
        </p:blipFill>
        <p:spPr bwMode="auto">
          <a:xfrm>
            <a:off x="0" y="5929313"/>
            <a:ext cx="7827963" cy="320675"/>
          </a:xfrm>
          <a:prstGeom prst="rect">
            <a:avLst/>
          </a:prstGeom>
          <a:noFill/>
          <a:ln w="9525">
            <a:noFill/>
            <a:miter lim="800000"/>
            <a:headEnd/>
            <a:tailEnd/>
          </a:ln>
        </p:spPr>
      </p:pic>
      <p:pic>
        <p:nvPicPr>
          <p:cNvPr id="6" name="Picture 12" descr="HD-ShadowShort.png"/>
          <p:cNvPicPr>
            <a:picLocks noChangeAspect="1"/>
          </p:cNvPicPr>
          <p:nvPr/>
        </p:nvPicPr>
        <p:blipFill>
          <a:blip r:embed="rId3"/>
          <a:srcRect/>
          <a:stretch>
            <a:fillRect/>
          </a:stretch>
        </p:blipFill>
        <p:spPr bwMode="auto">
          <a:xfrm>
            <a:off x="7939088" y="5929313"/>
            <a:ext cx="1203325" cy="144462"/>
          </a:xfrm>
          <a:prstGeom prst="rect">
            <a:avLst/>
          </a:prstGeom>
          <a:noFill/>
          <a:ln w="9525">
            <a:noFill/>
            <a:miter lim="800000"/>
            <a:headEnd/>
            <a:tailEnd/>
          </a:ln>
        </p:spPr>
      </p:pic>
      <p:sp>
        <p:nvSpPr>
          <p:cNvPr id="7" name="Rectangle 13"/>
          <p:cNvSpPr/>
          <p:nvPr/>
        </p:nvSpPr>
        <p:spPr>
          <a:xfrm>
            <a:off x="0" y="45672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4"/>
          <p:cNvSpPr/>
          <p:nvPr/>
        </p:nvSpPr>
        <p:spPr>
          <a:xfrm>
            <a:off x="7939088" y="45672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15"/>
          <p:cNvSpPr txBox="1"/>
          <p:nvPr/>
        </p:nvSpPr>
        <p:spPr>
          <a:xfrm>
            <a:off x="438150" y="747713"/>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7200" dirty="0">
                <a:effectLst/>
                <a:latin typeface="+mn-lt"/>
              </a:rPr>
              <a:t>“</a:t>
            </a:r>
          </a:p>
        </p:txBody>
      </p:sp>
      <p:sp>
        <p:nvSpPr>
          <p:cNvPr id="10" name="TextBox 16"/>
          <p:cNvSpPr txBox="1"/>
          <p:nvPr/>
        </p:nvSpPr>
        <p:spPr>
          <a:xfrm>
            <a:off x="7246938" y="3033713"/>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7200" dirty="0">
                <a:effectLst/>
                <a:latin typeface="+mn-lt"/>
              </a:rPr>
              <a:t>”</a:t>
            </a:r>
          </a:p>
        </p:txBody>
      </p:sp>
      <p:sp>
        <p:nvSpPr>
          <p:cNvPr id="2" name="Title 1"/>
          <p:cNvSpPr>
            <a:spLocks noGrp="1"/>
          </p:cNvSpPr>
          <p:nvPr>
            <p:ph type="title"/>
          </p:nvPr>
        </p:nvSpPr>
        <p:spPr>
          <a:xfrm>
            <a:off x="845892" y="609598"/>
            <a:ext cx="6539158" cy="3036061"/>
          </a:xfrm>
        </p:spPr>
        <p:txBody>
          <a:bodyP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051717" y="3653379"/>
            <a:ext cx="6117434" cy="54896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0242" y="4711620"/>
            <a:ext cx="7210394"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1" name="Date Placeholder 4"/>
          <p:cNvSpPr>
            <a:spLocks noGrp="1"/>
          </p:cNvSpPr>
          <p:nvPr>
            <p:ph type="dt" sz="half" idx="14"/>
          </p:nvPr>
        </p:nvSpPr>
        <p:spPr/>
        <p:txBody>
          <a:bodyPr/>
          <a:lstStyle>
            <a:lvl1pPr>
              <a:defRPr/>
            </a:lvl1pPr>
          </a:lstStyle>
          <a:p>
            <a:pPr>
              <a:defRPr/>
            </a:pPr>
            <a:fld id="{53C892B5-D280-4C06-8894-94AF6D816AD4}" type="datetimeFigureOut">
              <a:rPr lang="en-US"/>
              <a:pPr>
                <a:defRPr/>
              </a:pPr>
              <a:t>12/4/2019</a:t>
            </a:fld>
            <a:endParaRPr lang="en-US"/>
          </a:p>
        </p:txBody>
      </p:sp>
      <p:sp>
        <p:nvSpPr>
          <p:cNvPr id="13" name="Footer Placeholder 5"/>
          <p:cNvSpPr>
            <a:spLocks noGrp="1"/>
          </p:cNvSpPr>
          <p:nvPr>
            <p:ph type="ftr" sz="quarter" idx="15"/>
          </p:nvPr>
        </p:nvSpPr>
        <p:spPr/>
        <p:txBody>
          <a:bodyPr/>
          <a:lstStyle>
            <a:lvl1pPr>
              <a:defRPr/>
            </a:lvl1pPr>
          </a:lstStyle>
          <a:p>
            <a:pPr>
              <a:defRPr/>
            </a:pPr>
            <a:endParaRPr lang="en-US"/>
          </a:p>
        </p:txBody>
      </p:sp>
      <p:sp>
        <p:nvSpPr>
          <p:cNvPr id="14" name="Slide Number Placeholder 6"/>
          <p:cNvSpPr>
            <a:spLocks noGrp="1"/>
          </p:cNvSpPr>
          <p:nvPr>
            <p:ph type="sldNum" sz="quarter" idx="16"/>
          </p:nvPr>
        </p:nvSpPr>
        <p:spPr>
          <a:xfrm>
            <a:off x="8047038" y="4710113"/>
            <a:ext cx="865187" cy="1090612"/>
          </a:xfrm>
        </p:spPr>
        <p:txBody>
          <a:bodyPr/>
          <a:lstStyle>
            <a:lvl1pPr>
              <a:defRPr/>
            </a:lvl1pPr>
          </a:lstStyle>
          <a:p>
            <a:pPr>
              <a:defRPr/>
            </a:pPr>
            <a:fld id="{F1D525B1-6524-45B9-9163-02C8F7FF3634}" type="slidenum">
              <a:rPr lang="en-US"/>
              <a:pPr>
                <a:defRPr/>
              </a:pPr>
              <a:t>‹#›</a:t>
            </a:fld>
            <a:endParaRPr lang="en-US"/>
          </a:p>
        </p:txBody>
      </p:sp>
    </p:spTree>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8" descr="HD-ShadowLong.png"/>
          <p:cNvPicPr>
            <a:picLocks noChangeAspect="1"/>
          </p:cNvPicPr>
          <p:nvPr/>
        </p:nvPicPr>
        <p:blipFill>
          <a:blip r:embed="rId2"/>
          <a:srcRect/>
          <a:stretch>
            <a:fillRect/>
          </a:stretch>
        </p:blipFill>
        <p:spPr bwMode="auto">
          <a:xfrm>
            <a:off x="0" y="5929313"/>
            <a:ext cx="7827963" cy="320675"/>
          </a:xfrm>
          <a:prstGeom prst="rect">
            <a:avLst/>
          </a:prstGeom>
          <a:noFill/>
          <a:ln w="9525">
            <a:noFill/>
            <a:miter lim="800000"/>
            <a:headEnd/>
            <a:tailEnd/>
          </a:ln>
        </p:spPr>
      </p:pic>
      <p:pic>
        <p:nvPicPr>
          <p:cNvPr id="6" name="Picture 9" descr="HD-ShadowShort.png"/>
          <p:cNvPicPr>
            <a:picLocks noChangeAspect="1"/>
          </p:cNvPicPr>
          <p:nvPr/>
        </p:nvPicPr>
        <p:blipFill>
          <a:blip r:embed="rId3"/>
          <a:srcRect/>
          <a:stretch>
            <a:fillRect/>
          </a:stretch>
        </p:blipFill>
        <p:spPr bwMode="auto">
          <a:xfrm>
            <a:off x="7939088" y="5929313"/>
            <a:ext cx="1203325" cy="144462"/>
          </a:xfrm>
          <a:prstGeom prst="rect">
            <a:avLst/>
          </a:prstGeom>
          <a:noFill/>
          <a:ln w="9525">
            <a:noFill/>
            <a:miter lim="800000"/>
            <a:headEnd/>
            <a:tailEnd/>
          </a:ln>
        </p:spPr>
      </p:pic>
      <p:sp>
        <p:nvSpPr>
          <p:cNvPr id="7" name="Rectangle 10"/>
          <p:cNvSpPr/>
          <p:nvPr/>
        </p:nvSpPr>
        <p:spPr>
          <a:xfrm>
            <a:off x="0" y="45672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1"/>
          <p:cNvSpPr/>
          <p:nvPr/>
        </p:nvSpPr>
        <p:spPr>
          <a:xfrm>
            <a:off x="7939088" y="45672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4711620"/>
            <a:ext cx="7210397"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0" y="5300154"/>
            <a:ext cx="7210397" cy="5022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C03B63ED-9B4B-4514-A03D-ED2D312C00C7}" type="datetimeFigureOut">
              <a:rPr lang="en-US"/>
              <a:pPr>
                <a:defRPr/>
              </a:pPr>
              <a:t>12/4/2019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47038" y="4710113"/>
            <a:ext cx="865187" cy="1090612"/>
          </a:xfrm>
        </p:spPr>
        <p:txBody>
          <a:bodyPr/>
          <a:lstStyle>
            <a:lvl1pPr>
              <a:defRPr/>
            </a:lvl1pPr>
          </a:lstStyle>
          <a:p>
            <a:pPr>
              <a:defRPr/>
            </a:pPr>
            <a:fld id="{5D9422AB-C637-454B-BC72-5920BCE88EA9}" type="slidenum">
              <a:rPr lang="en-US"/>
              <a:pPr>
                <a:defRPr/>
              </a:pPr>
              <a:t>‹#›</a:t>
            </a:fld>
            <a:endParaRPr lang="en-US"/>
          </a:p>
        </p:txBody>
      </p:sp>
    </p:spTree>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14" name="Picture 13"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16" name="Rectangle 15"/>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501916" y="753228"/>
            <a:ext cx="721872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495709" y="2336873"/>
            <a:ext cx="2302526"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0243" y="3022674"/>
            <a:ext cx="2287277"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967019" y="233687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959103" y="3022674"/>
            <a:ext cx="2297430"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418119" y="2336873"/>
            <a:ext cx="230251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418119" y="3022674"/>
            <a:ext cx="2302519"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Date Placeholder 2"/>
          <p:cNvSpPr>
            <a:spLocks noGrp="1"/>
          </p:cNvSpPr>
          <p:nvPr>
            <p:ph type="dt" sz="half" idx="18"/>
          </p:nvPr>
        </p:nvSpPr>
        <p:spPr/>
        <p:txBody>
          <a:bodyPr/>
          <a:lstStyle>
            <a:lvl1pPr>
              <a:defRPr/>
            </a:lvl1pPr>
          </a:lstStyle>
          <a:p>
            <a:pPr>
              <a:defRPr/>
            </a:pPr>
            <a:fld id="{50D03A0D-B677-4BA4-BA36-0356A9F0FB47}" type="datetimeFigureOut">
              <a:rPr lang="en-US"/>
              <a:pPr>
                <a:defRPr/>
              </a:pPr>
              <a:t>12/4/2019</a:t>
            </a:fld>
            <a:endParaRPr lang="en-US"/>
          </a:p>
        </p:txBody>
      </p:sp>
      <p:sp>
        <p:nvSpPr>
          <p:cNvPr id="19" name="Footer Placeholder 3"/>
          <p:cNvSpPr>
            <a:spLocks noGrp="1"/>
          </p:cNvSpPr>
          <p:nvPr>
            <p:ph type="ftr" sz="quarter" idx="19"/>
          </p:nvPr>
        </p:nvSpPr>
        <p:spPr/>
        <p:txBody>
          <a:bodyPr/>
          <a:lstStyle>
            <a:lvl1pPr>
              <a:defRPr/>
            </a:lvl1pPr>
          </a:lstStyle>
          <a:p>
            <a:pPr>
              <a:defRPr/>
            </a:pPr>
            <a:endParaRPr lang="en-US"/>
          </a:p>
        </p:txBody>
      </p:sp>
      <p:sp>
        <p:nvSpPr>
          <p:cNvPr id="20" name="Slide Number Placeholder 4"/>
          <p:cNvSpPr>
            <a:spLocks noGrp="1"/>
          </p:cNvSpPr>
          <p:nvPr>
            <p:ph type="sldNum" sz="quarter" idx="20"/>
          </p:nvPr>
        </p:nvSpPr>
        <p:spPr/>
        <p:txBody>
          <a:bodyPr/>
          <a:lstStyle>
            <a:lvl1pPr>
              <a:defRPr/>
            </a:lvl1pPr>
          </a:lstStyle>
          <a:p>
            <a:pPr>
              <a:defRPr/>
            </a:pPr>
            <a:fld id="{18ACC94F-C24B-48DE-A44A-0515B504D230}" type="slidenum">
              <a:rPr lang="en-US"/>
              <a:pPr>
                <a:defRPr/>
              </a:pPr>
              <a:t>‹#›</a:t>
            </a:fld>
            <a:endParaRPr lang="en-US"/>
          </a:p>
        </p:txBody>
      </p:sp>
    </p:spTree>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14"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13" name="Picture 15"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14" name="Rectangle 16"/>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7"/>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510241" y="753228"/>
            <a:ext cx="7210395"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10241" y="4297503"/>
            <a:ext cx="228727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0241" y="2336873"/>
            <a:ext cx="2287279"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510241" y="4873765"/>
            <a:ext cx="2287279"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959103" y="429750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959103" y="2336873"/>
            <a:ext cx="2297430"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2958090" y="4873764"/>
            <a:ext cx="2300473"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423011" y="4297503"/>
            <a:ext cx="229762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423010" y="2336873"/>
            <a:ext cx="2297629"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5422915" y="4873762"/>
            <a:ext cx="2300672"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2"/>
          <p:cNvSpPr>
            <a:spLocks noGrp="1"/>
          </p:cNvSpPr>
          <p:nvPr>
            <p:ph type="dt" sz="half" idx="23"/>
          </p:nvPr>
        </p:nvSpPr>
        <p:spPr/>
        <p:txBody>
          <a:bodyPr/>
          <a:lstStyle>
            <a:lvl1pPr>
              <a:defRPr/>
            </a:lvl1pPr>
          </a:lstStyle>
          <a:p>
            <a:pPr>
              <a:defRPr/>
            </a:pPr>
            <a:fld id="{A0D75803-172C-434E-8CCD-30EF623D73C0}" type="datetimeFigureOut">
              <a:rPr lang="en-US"/>
              <a:pPr>
                <a:defRPr/>
              </a:pPr>
              <a:t>12/4/2019</a:t>
            </a:fld>
            <a:endParaRPr lang="en-US"/>
          </a:p>
        </p:txBody>
      </p:sp>
      <p:sp>
        <p:nvSpPr>
          <p:cNvPr id="17" name="Footer Placeholder 3"/>
          <p:cNvSpPr>
            <a:spLocks noGrp="1"/>
          </p:cNvSpPr>
          <p:nvPr>
            <p:ph type="ftr" sz="quarter" idx="24"/>
          </p:nvPr>
        </p:nvSpPr>
        <p:spPr/>
        <p:txBody>
          <a:bodyPr/>
          <a:lstStyle>
            <a:lvl1pPr>
              <a:defRPr/>
            </a:lvl1pPr>
          </a:lstStyle>
          <a:p>
            <a:pPr>
              <a:defRPr/>
            </a:pPr>
            <a:endParaRPr lang="en-US"/>
          </a:p>
        </p:txBody>
      </p:sp>
      <p:sp>
        <p:nvSpPr>
          <p:cNvPr id="18" name="Slide Number Placeholder 4"/>
          <p:cNvSpPr>
            <a:spLocks noGrp="1"/>
          </p:cNvSpPr>
          <p:nvPr>
            <p:ph type="sldNum" sz="quarter" idx="25"/>
          </p:nvPr>
        </p:nvSpPr>
        <p:spPr/>
        <p:txBody>
          <a:bodyPr/>
          <a:lstStyle>
            <a:lvl1pPr>
              <a:defRPr/>
            </a:lvl1pPr>
          </a:lstStyle>
          <a:p>
            <a:pPr>
              <a:defRPr/>
            </a:pPr>
            <a:fld id="{EEF37D7E-1931-47DF-9B93-B7EAF49DD59F}" type="slidenum">
              <a:rPr lang="en-US"/>
              <a:pPr>
                <a:defRPr/>
              </a:pPr>
              <a:t>‹#›</a:t>
            </a:fld>
            <a:endParaRPr lang="en-US"/>
          </a:p>
        </p:txBody>
      </p:sp>
    </p:spTree>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5" name="Picture 7"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6" name="Rectangle 8"/>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9"/>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B1BDF477-6DAD-4A51-B49C-73146F7480F5}" type="datetimeFigureOut">
              <a:rPr lang="en-US"/>
              <a:pPr>
                <a:defRPr/>
              </a:pPr>
              <a:t>12/4/2019</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D8775012-BABD-4D2F-BA62-39D8584B770C}" type="slidenum">
              <a:rPr lang="en-US"/>
              <a:pPr>
                <a:defRPr/>
              </a:pPr>
              <a:t>‹#›</a:t>
            </a:fld>
            <a:endParaRPr lang="en-US"/>
          </a:p>
        </p:txBody>
      </p:sp>
    </p:spTree>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rot="5400000">
            <a:off x="5449094" y="2040731"/>
            <a:ext cx="5106988" cy="10255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rot="5400000">
            <a:off x="7200900" y="5543550"/>
            <a:ext cx="1603375" cy="1025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596925" y="609597"/>
            <a:ext cx="80535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9"/>
            <a:ext cx="6652503"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a:xfrm>
            <a:off x="5105400" y="5935663"/>
            <a:ext cx="2057400" cy="365125"/>
          </a:xfrm>
        </p:spPr>
        <p:txBody>
          <a:bodyPr/>
          <a:lstStyle>
            <a:lvl1pPr>
              <a:defRPr/>
            </a:lvl1pPr>
          </a:lstStyle>
          <a:p>
            <a:pPr>
              <a:defRPr/>
            </a:pPr>
            <a:fld id="{45DB0C35-6314-4B6C-B6F6-9C19F18ABA59}" type="datetimeFigureOut">
              <a:rPr lang="en-US"/>
              <a:pPr>
                <a:defRPr/>
              </a:pPr>
              <a:t>12/4/2019</a:t>
            </a:fld>
            <a:endParaRPr lang="en-US"/>
          </a:p>
        </p:txBody>
      </p:sp>
      <p:sp>
        <p:nvSpPr>
          <p:cNvPr id="7" name="Footer Placeholder 4"/>
          <p:cNvSpPr>
            <a:spLocks noGrp="1"/>
          </p:cNvSpPr>
          <p:nvPr>
            <p:ph type="ftr" sz="quarter" idx="11"/>
          </p:nvPr>
        </p:nvSpPr>
        <p:spPr>
          <a:xfrm>
            <a:off x="509588" y="5935663"/>
            <a:ext cx="4595812"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7572375" y="5399088"/>
            <a:ext cx="866775" cy="1090612"/>
          </a:xfrm>
        </p:spPr>
        <p:txBody>
          <a:bodyPr anchor="t"/>
          <a:lstStyle>
            <a:lvl1pPr algn="ctr">
              <a:defRPr dirty="0"/>
            </a:lvl1pPr>
          </a:lstStyle>
          <a:p>
            <a:pPr>
              <a:defRPr/>
            </a:pPr>
            <a:fld id="{B114B029-A824-4101-9A65-7A5AB3CA50C6}" type="slidenum">
              <a:rPr lang="en-US"/>
              <a:pPr>
                <a:defRPr/>
              </a:pPr>
              <a:t>‹#›</a:t>
            </a:fld>
            <a:endParaRPr lang="en-US"/>
          </a:p>
        </p:txBody>
      </p:sp>
    </p:spTree>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p:spPr>
        <p:txBody>
          <a:bodyPr>
            <a:normAutofit/>
          </a:bodyPr>
          <a:lstStyle>
            <a:lvl1pPr algn="l">
              <a:defRPr sz="4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1551" y="4572000"/>
            <a:ext cx="384048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15" name="Picture Placeholder 14"/>
          <p:cNvSpPr>
            <a:spLocks noGrp="1"/>
          </p:cNvSpPr>
          <p:nvPr>
            <p:ph type="pic" sz="quarter" idx="10"/>
          </p:nvPr>
        </p:nvSpPr>
        <p:spPr>
          <a:xfrm>
            <a:off x="5057777" y="0"/>
            <a:ext cx="4086223"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tIns="365760">
            <a:noAutofit/>
          </a:bodyPr>
          <a:lstStyle>
            <a:lvl1pPr marL="0" indent="0" algn="ctr">
              <a:buNone/>
              <a:defRPr sz="2800">
                <a:solidFill>
                  <a:schemeClr val="bg1"/>
                </a:solidFill>
              </a:defRPr>
            </a:lvl1pPr>
          </a:lstStyle>
          <a:p>
            <a:pPr lvl="0"/>
            <a:r>
              <a:rPr lang="en-US" noProof="0" smtClean="0"/>
              <a:t>Click icon to add picture</a:t>
            </a:r>
            <a:endParaRPr lang="en-US" noProof="0"/>
          </a:p>
        </p:txBody>
      </p:sp>
    </p:spTree>
  </p:cSld>
  <p:clrMapOvr>
    <a:masterClrMapping/>
  </p:clrMapOvr>
  <p:transition spd="med">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HD-ShadowLong.png"/>
          <p:cNvPicPr>
            <a:picLocks noChangeAspect="1"/>
          </p:cNvPicPr>
          <p:nvPr/>
        </p:nvPicPr>
        <p:blipFill>
          <a:blip r:embed="rId2"/>
          <a:srcRect/>
          <a:stretch>
            <a:fillRect/>
          </a:stretch>
        </p:blipFill>
        <p:spPr bwMode="auto">
          <a:xfrm>
            <a:off x="0" y="4243388"/>
            <a:ext cx="6726238" cy="274637"/>
          </a:xfrm>
          <a:prstGeom prst="rect">
            <a:avLst/>
          </a:prstGeom>
          <a:noFill/>
          <a:ln w="9525">
            <a:noFill/>
            <a:miter lim="800000"/>
            <a:headEnd/>
            <a:tailEnd/>
          </a:ln>
        </p:spPr>
      </p:pic>
      <p:pic>
        <p:nvPicPr>
          <p:cNvPr id="5" name="Picture 7" descr="HD-ShadowShort.png"/>
          <p:cNvPicPr>
            <a:picLocks noChangeAspect="1"/>
          </p:cNvPicPr>
          <p:nvPr/>
        </p:nvPicPr>
        <p:blipFill>
          <a:blip r:embed="rId3"/>
          <a:srcRect/>
          <a:stretch>
            <a:fillRect/>
          </a:stretch>
        </p:blipFill>
        <p:spPr bwMode="auto">
          <a:xfrm>
            <a:off x="6834188" y="4243388"/>
            <a:ext cx="2308225" cy="277812"/>
          </a:xfrm>
          <a:prstGeom prst="rect">
            <a:avLst/>
          </a:prstGeom>
          <a:noFill/>
          <a:ln w="9525">
            <a:noFill/>
            <a:miter lim="800000"/>
            <a:headEnd/>
            <a:tailEnd/>
          </a:ln>
        </p:spPr>
      </p:pic>
      <p:sp>
        <p:nvSpPr>
          <p:cNvPr id="6" name="Rectangle 8"/>
          <p:cNvSpPr/>
          <p:nvPr/>
        </p:nvSpPr>
        <p:spPr>
          <a:xfrm>
            <a:off x="0" y="2590800"/>
            <a:ext cx="6726238" cy="165893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9"/>
          <p:cNvSpPr/>
          <p:nvPr/>
        </p:nvSpPr>
        <p:spPr>
          <a:xfrm>
            <a:off x="6834188" y="2590800"/>
            <a:ext cx="2308225" cy="1658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3" y="2733709"/>
            <a:ext cx="6108101"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510243" y="4394046"/>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156DC0A0-852D-48CC-B01E-62D253EEB546}" type="datetimeFigureOut">
              <a:rPr lang="en-US"/>
              <a:pPr>
                <a:defRPr/>
              </a:pPr>
              <a:t>12/4/2019</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6942138" y="2749550"/>
            <a:ext cx="877887" cy="1357313"/>
          </a:xfrm>
        </p:spPr>
        <p:txBody>
          <a:bodyPr/>
          <a:lstStyle>
            <a:lvl1pPr>
              <a:defRPr/>
            </a:lvl1pPr>
          </a:lstStyle>
          <a:p>
            <a:pPr>
              <a:defRPr/>
            </a:pPr>
            <a:fld id="{BE633774-79A3-4EB9-9C35-9693F3C68954}" type="slidenum">
              <a:rPr lang="en-US"/>
              <a:pPr>
                <a:defRPr/>
              </a:pPr>
              <a:t>‹#›</a:t>
            </a:fld>
            <a:endParaRPr lang="en-US" dirty="0"/>
          </a:p>
        </p:txBody>
      </p:sp>
    </p:spTree>
  </p:cSld>
  <p:clrMapOvr>
    <a:masterClrMapping/>
  </p:clrMapOvr>
  <p:transition spd="med">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4"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5" name="Picture 15"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6" name="Rectangle 16"/>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7"/>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6F08DBBB-532A-4AA0-B715-2DBA01427ACB}" type="datetimeFigureOut">
              <a:rPr lang="en-US"/>
              <a:pPr>
                <a:defRPr/>
              </a:pPr>
              <a:t>12/4/2019</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7CFC7F3A-F621-42D5-9B35-1349D008865E}" type="slidenum">
              <a:rPr lang="en-US"/>
              <a:pPr>
                <a:defRPr/>
              </a:pPr>
              <a:t>‹#›</a:t>
            </a:fld>
            <a:endParaRPr lang="en-US"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5929313"/>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5929313"/>
            <a:ext cx="1201737" cy="144462"/>
          </a:xfrm>
          <a:prstGeom prst="rect">
            <a:avLst/>
          </a:prstGeom>
          <a:noFill/>
          <a:ln w="9525">
            <a:noFill/>
            <a:miter lim="800000"/>
            <a:headEnd/>
            <a:tailEnd/>
          </a:ln>
        </p:spPr>
      </p:pic>
      <p:sp>
        <p:nvSpPr>
          <p:cNvPr id="7" name="Rectangle 9"/>
          <p:cNvSpPr/>
          <p:nvPr/>
        </p:nvSpPr>
        <p:spPr>
          <a:xfrm>
            <a:off x="0" y="45672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45672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609597"/>
            <a:ext cx="7210394" cy="3592750"/>
          </a:xfrm>
        </p:spPr>
        <p:txBody>
          <a:bodyP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2" y="4711616"/>
            <a:ext cx="7210394"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754B1359-4E04-42BA-B899-154A526C6F5A}" type="datetimeFigureOut">
              <a:rPr lang="en-US"/>
              <a:pPr>
                <a:defRPr/>
              </a:pPr>
              <a:t>12/4/2019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47038" y="4711700"/>
            <a:ext cx="865187" cy="1090613"/>
          </a:xfrm>
        </p:spPr>
        <p:txBody>
          <a:bodyPr/>
          <a:lstStyle>
            <a:lvl1pPr>
              <a:defRPr/>
            </a:lvl1pPr>
          </a:lstStyle>
          <a:p>
            <a:pPr>
              <a:defRPr/>
            </a:pPr>
            <a:fld id="{CF17E9D4-EF69-4C81-A06F-7A402011F81D}" type="slidenum">
              <a:rPr lang="en-US"/>
              <a:pPr>
                <a:defRPr/>
              </a:pPr>
              <a:t>‹#›</a:t>
            </a:fld>
            <a:endParaRPr lang="en-US"/>
          </a:p>
        </p:txBody>
      </p:sp>
    </p:spTree>
  </p:cSld>
  <p:clrMapOvr>
    <a:masterClrMapping/>
  </p:clrMapOvr>
  <p:transition spd="med">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HD-ShadowLong.png"/>
          <p:cNvPicPr>
            <a:picLocks noChangeAspect="1"/>
          </p:cNvPicPr>
          <p:nvPr/>
        </p:nvPicPr>
        <p:blipFill>
          <a:blip r:embed="rId2"/>
          <a:srcRect/>
          <a:stretch>
            <a:fillRect/>
          </a:stretch>
        </p:blipFill>
        <p:spPr bwMode="auto">
          <a:xfrm>
            <a:off x="0" y="4086225"/>
            <a:ext cx="7827963" cy="322263"/>
          </a:xfrm>
          <a:prstGeom prst="rect">
            <a:avLst/>
          </a:prstGeom>
          <a:noFill/>
          <a:ln w="9525">
            <a:noFill/>
            <a:miter lim="800000"/>
            <a:headEnd/>
            <a:tailEnd/>
          </a:ln>
        </p:spPr>
      </p:pic>
      <p:pic>
        <p:nvPicPr>
          <p:cNvPr id="5" name="Picture 7" descr="HD-ShadowShort.png"/>
          <p:cNvPicPr>
            <a:picLocks noChangeAspect="1"/>
          </p:cNvPicPr>
          <p:nvPr/>
        </p:nvPicPr>
        <p:blipFill>
          <a:blip r:embed="rId3"/>
          <a:srcRect/>
          <a:stretch>
            <a:fillRect/>
          </a:stretch>
        </p:blipFill>
        <p:spPr bwMode="auto">
          <a:xfrm>
            <a:off x="7939088" y="4087813"/>
            <a:ext cx="1201737" cy="144462"/>
          </a:xfrm>
          <a:prstGeom prst="rect">
            <a:avLst/>
          </a:prstGeom>
          <a:noFill/>
          <a:ln w="9525">
            <a:noFill/>
            <a:miter lim="800000"/>
            <a:headEnd/>
            <a:tailEnd/>
          </a:ln>
        </p:spPr>
      </p:pic>
      <p:sp>
        <p:nvSpPr>
          <p:cNvPr id="6" name="Rectangle 8"/>
          <p:cNvSpPr/>
          <p:nvPr/>
        </p:nvSpPr>
        <p:spPr>
          <a:xfrm>
            <a:off x="0" y="27257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9"/>
          <p:cNvSpPr/>
          <p:nvPr/>
        </p:nvSpPr>
        <p:spPr>
          <a:xfrm>
            <a:off x="7939088" y="27257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2869895"/>
            <a:ext cx="7210395" cy="1090788"/>
          </a:xfrm>
        </p:spPr>
        <p:txBody>
          <a:bodyP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10241" y="4232178"/>
            <a:ext cx="7210395"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fld id="{DF8FC065-4DF0-4801-920A-8FB103D54223}" type="datetimeFigureOut">
              <a:rPr lang="en-US"/>
              <a:pPr>
                <a:defRPr/>
              </a:pPr>
              <a:t>12/4/2019</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047038" y="2870200"/>
            <a:ext cx="865187" cy="1090613"/>
          </a:xfrm>
        </p:spPr>
        <p:txBody>
          <a:bodyPr/>
          <a:lstStyle>
            <a:lvl1pPr>
              <a:defRPr/>
            </a:lvl1pPr>
          </a:lstStyle>
          <a:p>
            <a:pPr>
              <a:defRPr/>
            </a:pPr>
            <a:fld id="{C2D372D5-E0DC-40AC-9FE4-A10A0D8EFC59}" type="slidenum">
              <a:rPr lang="en-US"/>
              <a:pPr>
                <a:defRPr/>
              </a:pPr>
              <a:t>‹#›</a:t>
            </a:fld>
            <a:endParaRPr lang="en-US" dirty="0"/>
          </a:p>
        </p:txBody>
      </p:sp>
    </p:spTree>
  </p:cSld>
  <p:clrMapOvr>
    <a:masterClrMapping/>
  </p:clrMapOvr>
  <p:transition spd="med">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7" name="Rectangle 9"/>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0243" y="2336873"/>
            <a:ext cx="352376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95594" y="2336873"/>
            <a:ext cx="3525044"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0"/>
          </p:nvPr>
        </p:nvSpPr>
        <p:spPr/>
        <p:txBody>
          <a:bodyPr/>
          <a:lstStyle>
            <a:lvl1pPr>
              <a:defRPr/>
            </a:lvl1pPr>
          </a:lstStyle>
          <a:p>
            <a:pPr>
              <a:defRPr/>
            </a:pPr>
            <a:fld id="{29E999E0-766C-4291-B81B-B5C475B3500F}" type="datetimeFigureOut">
              <a:rPr lang="en-US"/>
              <a:pPr>
                <a:defRPr/>
              </a:pPr>
              <a:t>12/4/2019</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A13EBFC4-E387-4EC8-B65F-805E497AF07A}" type="slidenum">
              <a:rPr lang="en-US"/>
              <a:pPr>
                <a:defRPr/>
              </a:pPr>
              <a:t>‹#›</a:t>
            </a:fld>
            <a:endParaRPr lang="en-US" dirty="0"/>
          </a:p>
        </p:txBody>
      </p:sp>
    </p:spTree>
  </p:cSld>
  <p:clrMapOvr>
    <a:masterClrMapping/>
  </p:clrMapOvr>
  <p:transition spd="med">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9"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8" name="Picture 10"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9" name="Rectangle 11"/>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12"/>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753232"/>
            <a:ext cx="7210397"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9766" y="2336880"/>
            <a:ext cx="3354245"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0244" y="3030011"/>
            <a:ext cx="3523766"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365116" y="2336873"/>
            <a:ext cx="3355521"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95594" y="3030011"/>
            <a:ext cx="3525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p:txBody>
          <a:bodyPr/>
          <a:lstStyle>
            <a:lvl1pPr>
              <a:defRPr/>
            </a:lvl1pPr>
          </a:lstStyle>
          <a:p>
            <a:pPr>
              <a:defRPr/>
            </a:pPr>
            <a:fld id="{ED7C6CEF-A9C6-47E9-AC2A-6FA05A9AC546}" type="datetimeFigureOut">
              <a:rPr lang="en-US"/>
              <a:pPr>
                <a:defRPr/>
              </a:pPr>
              <a:t>12/4/2019</a:t>
            </a:fld>
            <a:endParaRPr lang="en-US" dirty="0"/>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96B67F2E-C7D4-41D5-ADC7-709B16A0A396}" type="slidenum">
              <a:rPr lang="en-US"/>
              <a:pPr>
                <a:defRPr/>
              </a:pPr>
              <a:t>‹#›</a:t>
            </a:fld>
            <a:endParaRPr lang="en-US" dirty="0"/>
          </a:p>
        </p:txBody>
      </p:sp>
    </p:spTree>
  </p:cSld>
  <p:clrMapOvr>
    <a:masterClrMapping/>
  </p:clrMapOvr>
  <p:transition spd="med">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4" name="Picture 6"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5" name="Rectangle 7"/>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lvl1pPr>
              <a:defRPr/>
            </a:lvl1pPr>
          </a:lstStyle>
          <a:p>
            <a:pPr>
              <a:defRPr/>
            </a:pPr>
            <a:fld id="{7D81A458-D2CB-422A-9DA3-A775D7773477}" type="datetimeFigureOut">
              <a:rPr lang="en-US"/>
              <a:pPr>
                <a:defRPr/>
              </a:pPr>
              <a:t>12/4/2019</a:t>
            </a:fld>
            <a:endParaRPr lang="en-US" dirty="0"/>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820C7E66-13E5-4C97-BBFD-BDCA9DABDC26}" type="slidenum">
              <a:rPr lang="en-US"/>
              <a:pPr>
                <a:defRPr/>
              </a:pPr>
              <a:t>‹#›</a:t>
            </a:fld>
            <a:endParaRPr lang="en-US" dirty="0"/>
          </a:p>
        </p:txBody>
      </p:sp>
    </p:spTree>
  </p:cSld>
  <p:clrMapOvr>
    <a:masterClrMapping/>
  </p:clrMapOvr>
  <p:transition spd="med">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HD-ShadowShort.png"/>
          <p:cNvPicPr>
            <a:picLocks noChangeAspect="1"/>
          </p:cNvPicPr>
          <p:nvPr/>
        </p:nvPicPr>
        <p:blipFill>
          <a:blip r:embed="rId2"/>
          <a:srcRect/>
          <a:stretch>
            <a:fillRect/>
          </a:stretch>
        </p:blipFill>
        <p:spPr bwMode="auto">
          <a:xfrm>
            <a:off x="7939088" y="1971675"/>
            <a:ext cx="1203325" cy="144463"/>
          </a:xfrm>
          <a:prstGeom prst="rect">
            <a:avLst/>
          </a:prstGeom>
          <a:noFill/>
          <a:ln w="9525">
            <a:noFill/>
            <a:miter lim="800000"/>
            <a:headEnd/>
            <a:tailEnd/>
          </a:ln>
        </p:spPr>
      </p:pic>
      <p:sp>
        <p:nvSpPr>
          <p:cNvPr id="3" name="Rectangle 5"/>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1"/>
          <p:cNvSpPr>
            <a:spLocks noGrp="1"/>
          </p:cNvSpPr>
          <p:nvPr>
            <p:ph type="dt" sz="half" idx="10"/>
          </p:nvPr>
        </p:nvSpPr>
        <p:spPr/>
        <p:txBody>
          <a:bodyPr/>
          <a:lstStyle>
            <a:lvl1pPr>
              <a:defRPr/>
            </a:lvl1pPr>
          </a:lstStyle>
          <a:p>
            <a:pPr>
              <a:defRPr/>
            </a:pPr>
            <a:fld id="{FACB0DA9-5B85-42CF-BC76-8E485AB86886}" type="datetimeFigureOut">
              <a:rPr lang="en-US"/>
              <a:pPr>
                <a:defRPr/>
              </a:pPr>
              <a:t>12/4/2019</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9D7ACF31-544E-4325-B467-9632D97797F1}" type="slidenum">
              <a:rPr lang="en-US"/>
              <a:pPr>
                <a:defRPr/>
              </a:pPr>
              <a:t>‹#›</a:t>
            </a:fld>
            <a:endParaRPr lang="en-US" dirty="0"/>
          </a:p>
        </p:txBody>
      </p:sp>
    </p:spTree>
  </p:cSld>
  <p:clrMapOvr>
    <a:masterClrMapping/>
  </p:clrMapOvr>
  <p:transition spd="med">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7" name="Rectangle 9"/>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753227"/>
            <a:ext cx="7210394" cy="1080940"/>
          </a:xfrm>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80"/>
            <a:ext cx="4206252"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0243" y="2336878"/>
            <a:ext cx="2842559"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45ED7E58-CF98-4E31-A145-F624525B8627}" type="datetimeFigureOut">
              <a:rPr lang="en-US"/>
              <a:pPr>
                <a:defRPr/>
              </a:pPr>
              <a:t>12/4/2019</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E0795C37-7205-4FC3-9D29-76977441EA47}" type="slidenum">
              <a:rPr lang="en-US"/>
              <a:pPr>
                <a:defRPr/>
              </a:pPr>
              <a:t>‹#›</a:t>
            </a:fld>
            <a:endParaRPr lang="en-US" dirty="0"/>
          </a:p>
        </p:txBody>
      </p:sp>
    </p:spTree>
  </p:cSld>
  <p:clrMapOvr>
    <a:masterClrMapping/>
  </p:clrMapOvr>
  <p:transition spd="med">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7" name="Rectangle 9"/>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753228"/>
            <a:ext cx="7210393" cy="1080938"/>
          </a:xfrm>
        </p:spPr>
        <p:txBody>
          <a:bodyP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651253" y="2336874"/>
            <a:ext cx="4069387" cy="3599312"/>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10242" y="2336879"/>
            <a:ext cx="2907192"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9E6801CB-A360-4DF5-ACB3-9938B3FCCA55}" type="datetimeFigureOut">
              <a:rPr lang="en-US"/>
              <a:pPr>
                <a:defRPr/>
              </a:pPr>
              <a:t>12/4/2019</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80C9904D-2970-4F54-96DF-76EEE90CA705}" type="slidenum">
              <a:rPr lang="en-US"/>
              <a:pPr>
                <a:defRPr/>
              </a:pPr>
              <a:t>‹#›</a:t>
            </a:fld>
            <a:endParaRPr lang="en-US" dirty="0"/>
          </a:p>
        </p:txBody>
      </p:sp>
    </p:spTree>
  </p:cSld>
  <p:clrMapOvr>
    <a:masterClrMapping/>
  </p:clrMapOvr>
  <p:transition spd="med">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5929313"/>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5929313"/>
            <a:ext cx="1203325" cy="144462"/>
          </a:xfrm>
          <a:prstGeom prst="rect">
            <a:avLst/>
          </a:prstGeom>
          <a:noFill/>
          <a:ln w="9525">
            <a:noFill/>
            <a:miter lim="800000"/>
            <a:headEnd/>
            <a:tailEnd/>
          </a:ln>
        </p:spPr>
      </p:pic>
      <p:sp>
        <p:nvSpPr>
          <p:cNvPr id="7" name="Rectangle 9"/>
          <p:cNvSpPr/>
          <p:nvPr/>
        </p:nvSpPr>
        <p:spPr>
          <a:xfrm>
            <a:off x="0" y="45672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45672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4711623"/>
            <a:ext cx="7210394"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0242" y="609600"/>
            <a:ext cx="7210394" cy="3589575"/>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10240" y="5169590"/>
            <a:ext cx="7210397"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E18CAE60-E5FC-49F5-84E8-C2F0D9832A57}" type="datetimeFigureOut">
              <a:rPr lang="en-US"/>
              <a:pPr>
                <a:defRPr/>
              </a:pPr>
              <a:t>12/4/2019</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47038" y="4711700"/>
            <a:ext cx="865187" cy="1090613"/>
          </a:xfrm>
        </p:spPr>
        <p:txBody>
          <a:bodyPr/>
          <a:lstStyle>
            <a:lvl1pPr>
              <a:defRPr/>
            </a:lvl1pPr>
          </a:lstStyle>
          <a:p>
            <a:pPr>
              <a:defRPr/>
            </a:pPr>
            <a:fld id="{441B3C37-1F76-43A6-8EB2-AD5A04ACAA60}" type="slidenum">
              <a:rPr lang="en-US"/>
              <a:pPr>
                <a:defRPr/>
              </a:pPr>
              <a:t>‹#›</a:t>
            </a:fld>
            <a:endParaRPr lang="en-US" dirty="0"/>
          </a:p>
        </p:txBody>
      </p:sp>
    </p:spTree>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5929313"/>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5929313"/>
            <a:ext cx="1203325" cy="144462"/>
          </a:xfrm>
          <a:prstGeom prst="rect">
            <a:avLst/>
          </a:prstGeom>
          <a:noFill/>
          <a:ln w="9525">
            <a:noFill/>
            <a:miter lim="800000"/>
            <a:headEnd/>
            <a:tailEnd/>
          </a:ln>
        </p:spPr>
      </p:pic>
      <p:sp>
        <p:nvSpPr>
          <p:cNvPr id="7" name="Rectangle 9"/>
          <p:cNvSpPr/>
          <p:nvPr/>
        </p:nvSpPr>
        <p:spPr>
          <a:xfrm>
            <a:off x="0" y="45672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45672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609597"/>
            <a:ext cx="7210394" cy="3592750"/>
          </a:xfrm>
        </p:spPr>
        <p:txBody>
          <a:bodyP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2" y="4711622"/>
            <a:ext cx="7210394"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4DFC6D35-51DF-4726-B9C3-32ED4AFAD308}" type="datetimeFigureOut">
              <a:rPr lang="en-US"/>
              <a:pPr>
                <a:defRPr/>
              </a:pPr>
              <a:t>12/4/2019</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47038" y="4711700"/>
            <a:ext cx="865187" cy="1090613"/>
          </a:xfrm>
        </p:spPr>
        <p:txBody>
          <a:bodyPr/>
          <a:lstStyle>
            <a:lvl1pPr>
              <a:defRPr/>
            </a:lvl1pPr>
          </a:lstStyle>
          <a:p>
            <a:pPr>
              <a:defRPr/>
            </a:pPr>
            <a:fld id="{F7BCAAB9-9895-4012-ADB4-3615CD9145B7}" type="slidenum">
              <a:rPr lang="en-US"/>
              <a:pPr>
                <a:defRPr/>
              </a:pPr>
              <a:t>‹#›</a:t>
            </a:fld>
            <a:endParaRPr lang="en-US" dirty="0"/>
          </a:p>
        </p:txBody>
      </p:sp>
    </p:spTree>
  </p:cSld>
  <p:clrMapOvr>
    <a:masterClrMapping/>
  </p:clrMapOvr>
  <p:transition spd="med">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10" descr="HD-ShadowLong.png"/>
          <p:cNvPicPr>
            <a:picLocks noChangeAspect="1"/>
          </p:cNvPicPr>
          <p:nvPr/>
        </p:nvPicPr>
        <p:blipFill>
          <a:blip r:embed="rId2"/>
          <a:srcRect/>
          <a:stretch>
            <a:fillRect/>
          </a:stretch>
        </p:blipFill>
        <p:spPr bwMode="auto">
          <a:xfrm>
            <a:off x="0" y="5929313"/>
            <a:ext cx="7827963" cy="320675"/>
          </a:xfrm>
          <a:prstGeom prst="rect">
            <a:avLst/>
          </a:prstGeom>
          <a:noFill/>
          <a:ln w="9525">
            <a:noFill/>
            <a:miter lim="800000"/>
            <a:headEnd/>
            <a:tailEnd/>
          </a:ln>
        </p:spPr>
      </p:pic>
      <p:pic>
        <p:nvPicPr>
          <p:cNvPr id="6" name="Picture 12" descr="HD-ShadowShort.png"/>
          <p:cNvPicPr>
            <a:picLocks noChangeAspect="1"/>
          </p:cNvPicPr>
          <p:nvPr/>
        </p:nvPicPr>
        <p:blipFill>
          <a:blip r:embed="rId3"/>
          <a:srcRect/>
          <a:stretch>
            <a:fillRect/>
          </a:stretch>
        </p:blipFill>
        <p:spPr bwMode="auto">
          <a:xfrm>
            <a:off x="7939088" y="5929313"/>
            <a:ext cx="1203325" cy="144462"/>
          </a:xfrm>
          <a:prstGeom prst="rect">
            <a:avLst/>
          </a:prstGeom>
          <a:noFill/>
          <a:ln w="9525">
            <a:noFill/>
            <a:miter lim="800000"/>
            <a:headEnd/>
            <a:tailEnd/>
          </a:ln>
        </p:spPr>
      </p:pic>
      <p:sp>
        <p:nvSpPr>
          <p:cNvPr id="7" name="Rectangle 13"/>
          <p:cNvSpPr/>
          <p:nvPr/>
        </p:nvSpPr>
        <p:spPr>
          <a:xfrm>
            <a:off x="0" y="45672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4"/>
          <p:cNvSpPr/>
          <p:nvPr/>
        </p:nvSpPr>
        <p:spPr>
          <a:xfrm>
            <a:off x="7939088" y="45672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15"/>
          <p:cNvSpPr txBox="1"/>
          <p:nvPr/>
        </p:nvSpPr>
        <p:spPr>
          <a:xfrm>
            <a:off x="438150" y="747713"/>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7200" dirty="0">
                <a:effectLst/>
                <a:latin typeface="+mn-lt"/>
              </a:rPr>
              <a:t>“</a:t>
            </a:r>
          </a:p>
        </p:txBody>
      </p:sp>
      <p:sp>
        <p:nvSpPr>
          <p:cNvPr id="10" name="TextBox 16"/>
          <p:cNvSpPr txBox="1"/>
          <p:nvPr/>
        </p:nvSpPr>
        <p:spPr>
          <a:xfrm>
            <a:off x="7246938" y="3033713"/>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7200" dirty="0">
                <a:effectLst/>
                <a:latin typeface="+mn-lt"/>
              </a:rPr>
              <a:t>”</a:t>
            </a:r>
          </a:p>
        </p:txBody>
      </p:sp>
      <p:sp>
        <p:nvSpPr>
          <p:cNvPr id="2" name="Title 1"/>
          <p:cNvSpPr>
            <a:spLocks noGrp="1"/>
          </p:cNvSpPr>
          <p:nvPr>
            <p:ph type="title"/>
          </p:nvPr>
        </p:nvSpPr>
        <p:spPr>
          <a:xfrm>
            <a:off x="845892" y="609598"/>
            <a:ext cx="6539158" cy="3036061"/>
          </a:xfrm>
        </p:spPr>
        <p:txBody>
          <a:bodyP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051717" y="3653379"/>
            <a:ext cx="6117434" cy="54896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0242" y="4711622"/>
            <a:ext cx="7210394"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1" name="Date Placeholder 4"/>
          <p:cNvSpPr>
            <a:spLocks noGrp="1"/>
          </p:cNvSpPr>
          <p:nvPr>
            <p:ph type="dt" sz="half" idx="14"/>
          </p:nvPr>
        </p:nvSpPr>
        <p:spPr/>
        <p:txBody>
          <a:bodyPr/>
          <a:lstStyle>
            <a:lvl1pPr>
              <a:defRPr/>
            </a:lvl1pPr>
          </a:lstStyle>
          <a:p>
            <a:pPr>
              <a:defRPr/>
            </a:pPr>
            <a:fld id="{078CEA95-526D-43D9-B336-911F10BF5B3D}" type="datetimeFigureOut">
              <a:rPr lang="en-US"/>
              <a:pPr>
                <a:defRPr/>
              </a:pPr>
              <a:t>12/4/2019</a:t>
            </a:fld>
            <a:endParaRPr lang="en-US" dirty="0"/>
          </a:p>
        </p:txBody>
      </p:sp>
      <p:sp>
        <p:nvSpPr>
          <p:cNvPr id="13" name="Footer Placeholder 5"/>
          <p:cNvSpPr>
            <a:spLocks noGrp="1"/>
          </p:cNvSpPr>
          <p:nvPr>
            <p:ph type="ftr" sz="quarter" idx="15"/>
          </p:nvPr>
        </p:nvSpPr>
        <p:spPr/>
        <p:txBody>
          <a:bodyPr/>
          <a:lstStyle>
            <a:lvl1pPr>
              <a:defRPr/>
            </a:lvl1pPr>
          </a:lstStyle>
          <a:p>
            <a:pPr>
              <a:defRPr/>
            </a:pPr>
            <a:endParaRPr lang="en-US"/>
          </a:p>
        </p:txBody>
      </p:sp>
      <p:sp>
        <p:nvSpPr>
          <p:cNvPr id="14" name="Slide Number Placeholder 6"/>
          <p:cNvSpPr>
            <a:spLocks noGrp="1"/>
          </p:cNvSpPr>
          <p:nvPr>
            <p:ph type="sldNum" sz="quarter" idx="16"/>
          </p:nvPr>
        </p:nvSpPr>
        <p:spPr>
          <a:xfrm>
            <a:off x="8047038" y="4710113"/>
            <a:ext cx="865187" cy="1090612"/>
          </a:xfrm>
        </p:spPr>
        <p:txBody>
          <a:bodyPr/>
          <a:lstStyle>
            <a:lvl1pPr>
              <a:defRPr/>
            </a:lvl1pPr>
          </a:lstStyle>
          <a:p>
            <a:pPr>
              <a:defRPr/>
            </a:pPr>
            <a:fld id="{E130C8D7-25C1-4697-82CD-10FFB76B3C94}" type="slidenum">
              <a:rPr lang="en-US"/>
              <a:pPr>
                <a:defRPr/>
              </a:pPr>
              <a:t>‹#›</a:t>
            </a:fld>
            <a:endParaRPr lang="en-US"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10" descr="HD-ShadowLong.png"/>
          <p:cNvPicPr>
            <a:picLocks noChangeAspect="1"/>
          </p:cNvPicPr>
          <p:nvPr/>
        </p:nvPicPr>
        <p:blipFill>
          <a:blip r:embed="rId2"/>
          <a:srcRect/>
          <a:stretch>
            <a:fillRect/>
          </a:stretch>
        </p:blipFill>
        <p:spPr bwMode="auto">
          <a:xfrm>
            <a:off x="0" y="5929313"/>
            <a:ext cx="7827963" cy="320675"/>
          </a:xfrm>
          <a:prstGeom prst="rect">
            <a:avLst/>
          </a:prstGeom>
          <a:noFill/>
          <a:ln w="9525">
            <a:noFill/>
            <a:miter lim="800000"/>
            <a:headEnd/>
            <a:tailEnd/>
          </a:ln>
        </p:spPr>
      </p:pic>
      <p:pic>
        <p:nvPicPr>
          <p:cNvPr id="6" name="Picture 12" descr="HD-ShadowShort.png"/>
          <p:cNvPicPr>
            <a:picLocks noChangeAspect="1"/>
          </p:cNvPicPr>
          <p:nvPr/>
        </p:nvPicPr>
        <p:blipFill>
          <a:blip r:embed="rId3"/>
          <a:srcRect/>
          <a:stretch>
            <a:fillRect/>
          </a:stretch>
        </p:blipFill>
        <p:spPr bwMode="auto">
          <a:xfrm>
            <a:off x="7939088" y="5929313"/>
            <a:ext cx="1201737" cy="144462"/>
          </a:xfrm>
          <a:prstGeom prst="rect">
            <a:avLst/>
          </a:prstGeom>
          <a:noFill/>
          <a:ln w="9525">
            <a:noFill/>
            <a:miter lim="800000"/>
            <a:headEnd/>
            <a:tailEnd/>
          </a:ln>
        </p:spPr>
      </p:pic>
      <p:sp>
        <p:nvSpPr>
          <p:cNvPr id="7" name="Rectangle 13"/>
          <p:cNvSpPr/>
          <p:nvPr/>
        </p:nvSpPr>
        <p:spPr>
          <a:xfrm>
            <a:off x="0" y="45672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4"/>
          <p:cNvSpPr/>
          <p:nvPr/>
        </p:nvSpPr>
        <p:spPr>
          <a:xfrm>
            <a:off x="7939088" y="45672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15"/>
          <p:cNvSpPr txBox="1"/>
          <p:nvPr/>
        </p:nvSpPr>
        <p:spPr>
          <a:xfrm>
            <a:off x="438150" y="747713"/>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7200" dirty="0">
                <a:effectLst/>
                <a:latin typeface="+mn-lt"/>
              </a:rPr>
              <a:t>“</a:t>
            </a:r>
          </a:p>
        </p:txBody>
      </p:sp>
      <p:sp>
        <p:nvSpPr>
          <p:cNvPr id="10" name="TextBox 16"/>
          <p:cNvSpPr txBox="1"/>
          <p:nvPr/>
        </p:nvSpPr>
        <p:spPr>
          <a:xfrm>
            <a:off x="7246938" y="3033713"/>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7200" dirty="0">
                <a:effectLst/>
                <a:latin typeface="+mn-lt"/>
              </a:rPr>
              <a:t>”</a:t>
            </a:r>
          </a:p>
        </p:txBody>
      </p:sp>
      <p:sp>
        <p:nvSpPr>
          <p:cNvPr id="2" name="Title 1"/>
          <p:cNvSpPr>
            <a:spLocks noGrp="1"/>
          </p:cNvSpPr>
          <p:nvPr>
            <p:ph type="title"/>
          </p:nvPr>
        </p:nvSpPr>
        <p:spPr>
          <a:xfrm>
            <a:off x="845892" y="609598"/>
            <a:ext cx="6539158" cy="3036061"/>
          </a:xfrm>
        </p:spPr>
        <p:txBody>
          <a:bodyP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051717" y="3653379"/>
            <a:ext cx="6117434" cy="54896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0242" y="4711616"/>
            <a:ext cx="7210394"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1" name="Date Placeholder 4"/>
          <p:cNvSpPr>
            <a:spLocks noGrp="1"/>
          </p:cNvSpPr>
          <p:nvPr>
            <p:ph type="dt" sz="half" idx="14"/>
          </p:nvPr>
        </p:nvSpPr>
        <p:spPr/>
        <p:txBody>
          <a:bodyPr/>
          <a:lstStyle>
            <a:lvl1pPr>
              <a:defRPr/>
            </a:lvl1pPr>
          </a:lstStyle>
          <a:p>
            <a:pPr>
              <a:defRPr/>
            </a:pPr>
            <a:fld id="{7724C5ED-602A-4E30-A5CD-D1E33BC3109F}" type="datetimeFigureOut">
              <a:rPr lang="en-US"/>
              <a:pPr>
                <a:defRPr/>
              </a:pPr>
              <a:t>12/4/2019</a:t>
            </a:fld>
            <a:endParaRPr lang="en-US"/>
          </a:p>
        </p:txBody>
      </p:sp>
      <p:sp>
        <p:nvSpPr>
          <p:cNvPr id="13" name="Footer Placeholder 5"/>
          <p:cNvSpPr>
            <a:spLocks noGrp="1"/>
          </p:cNvSpPr>
          <p:nvPr>
            <p:ph type="ftr" sz="quarter" idx="15"/>
          </p:nvPr>
        </p:nvSpPr>
        <p:spPr/>
        <p:txBody>
          <a:bodyPr/>
          <a:lstStyle>
            <a:lvl1pPr>
              <a:defRPr/>
            </a:lvl1pPr>
          </a:lstStyle>
          <a:p>
            <a:pPr>
              <a:defRPr/>
            </a:pPr>
            <a:endParaRPr lang="en-US"/>
          </a:p>
        </p:txBody>
      </p:sp>
      <p:sp>
        <p:nvSpPr>
          <p:cNvPr id="14" name="Slide Number Placeholder 6"/>
          <p:cNvSpPr>
            <a:spLocks noGrp="1"/>
          </p:cNvSpPr>
          <p:nvPr>
            <p:ph type="sldNum" sz="quarter" idx="16"/>
          </p:nvPr>
        </p:nvSpPr>
        <p:spPr>
          <a:xfrm>
            <a:off x="8047038" y="4710113"/>
            <a:ext cx="865187" cy="1090612"/>
          </a:xfrm>
        </p:spPr>
        <p:txBody>
          <a:bodyPr/>
          <a:lstStyle>
            <a:lvl1pPr>
              <a:defRPr/>
            </a:lvl1pPr>
          </a:lstStyle>
          <a:p>
            <a:pPr>
              <a:defRPr/>
            </a:pPr>
            <a:fld id="{2F250215-DF50-4CA5-ABB4-0BCC3FB29B28}" type="slidenum">
              <a:rPr lang="en-US"/>
              <a:pPr>
                <a:defRPr/>
              </a:pPr>
              <a:t>‹#›</a:t>
            </a:fld>
            <a:endParaRPr lang="en-US"/>
          </a:p>
        </p:txBody>
      </p:sp>
    </p:spTree>
  </p:cSld>
  <p:clrMapOvr>
    <a:masterClrMapping/>
  </p:clrMapOvr>
  <p:transition spd="med">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8" descr="HD-ShadowLong.png"/>
          <p:cNvPicPr>
            <a:picLocks noChangeAspect="1"/>
          </p:cNvPicPr>
          <p:nvPr/>
        </p:nvPicPr>
        <p:blipFill>
          <a:blip r:embed="rId2"/>
          <a:srcRect/>
          <a:stretch>
            <a:fillRect/>
          </a:stretch>
        </p:blipFill>
        <p:spPr bwMode="auto">
          <a:xfrm>
            <a:off x="0" y="5929313"/>
            <a:ext cx="7827963" cy="320675"/>
          </a:xfrm>
          <a:prstGeom prst="rect">
            <a:avLst/>
          </a:prstGeom>
          <a:noFill/>
          <a:ln w="9525">
            <a:noFill/>
            <a:miter lim="800000"/>
            <a:headEnd/>
            <a:tailEnd/>
          </a:ln>
        </p:spPr>
      </p:pic>
      <p:pic>
        <p:nvPicPr>
          <p:cNvPr id="6" name="Picture 9" descr="HD-ShadowShort.png"/>
          <p:cNvPicPr>
            <a:picLocks noChangeAspect="1"/>
          </p:cNvPicPr>
          <p:nvPr/>
        </p:nvPicPr>
        <p:blipFill>
          <a:blip r:embed="rId3"/>
          <a:srcRect/>
          <a:stretch>
            <a:fillRect/>
          </a:stretch>
        </p:blipFill>
        <p:spPr bwMode="auto">
          <a:xfrm>
            <a:off x="7939088" y="5929313"/>
            <a:ext cx="1203325" cy="144462"/>
          </a:xfrm>
          <a:prstGeom prst="rect">
            <a:avLst/>
          </a:prstGeom>
          <a:noFill/>
          <a:ln w="9525">
            <a:noFill/>
            <a:miter lim="800000"/>
            <a:headEnd/>
            <a:tailEnd/>
          </a:ln>
        </p:spPr>
      </p:pic>
      <p:sp>
        <p:nvSpPr>
          <p:cNvPr id="7" name="Rectangle 10"/>
          <p:cNvSpPr/>
          <p:nvPr/>
        </p:nvSpPr>
        <p:spPr>
          <a:xfrm>
            <a:off x="0" y="45672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1"/>
          <p:cNvSpPr/>
          <p:nvPr/>
        </p:nvSpPr>
        <p:spPr>
          <a:xfrm>
            <a:off x="7939088" y="45672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4711622"/>
            <a:ext cx="7210397"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0" y="5300156"/>
            <a:ext cx="7210397" cy="5022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FDE23CF2-8258-4074-AEFC-E81EE030A7DA}" type="datetimeFigureOut">
              <a:rPr lang="en-US"/>
              <a:pPr>
                <a:defRPr/>
              </a:pPr>
              <a:t>12/4/2019</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47038" y="4710113"/>
            <a:ext cx="865187" cy="1090612"/>
          </a:xfrm>
        </p:spPr>
        <p:txBody>
          <a:bodyPr/>
          <a:lstStyle>
            <a:lvl1pPr>
              <a:defRPr/>
            </a:lvl1pPr>
          </a:lstStyle>
          <a:p>
            <a:pPr>
              <a:defRPr/>
            </a:pPr>
            <a:fld id="{C9A646CD-D6C2-4597-B2E1-9A470E56E7ED}" type="slidenum">
              <a:rPr lang="en-US"/>
              <a:pPr>
                <a:defRPr/>
              </a:pPr>
              <a:t>‹#›</a:t>
            </a:fld>
            <a:endParaRPr lang="en-US" dirty="0"/>
          </a:p>
        </p:txBody>
      </p:sp>
    </p:spTree>
  </p:cSld>
  <p:clrMapOvr>
    <a:masterClrMapping/>
  </p:clrMapOvr>
  <p:transition spd="med">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14" name="Picture 13"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16" name="Rectangle 15"/>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501916" y="753228"/>
            <a:ext cx="721872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495709" y="2336873"/>
            <a:ext cx="2302526"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0244" y="3022674"/>
            <a:ext cx="2287277"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967019" y="233687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959103" y="3022674"/>
            <a:ext cx="2297430"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418120" y="2336873"/>
            <a:ext cx="230251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418120" y="3022674"/>
            <a:ext cx="2302519"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Date Placeholder 2"/>
          <p:cNvSpPr>
            <a:spLocks noGrp="1"/>
          </p:cNvSpPr>
          <p:nvPr>
            <p:ph type="dt" sz="half" idx="18"/>
          </p:nvPr>
        </p:nvSpPr>
        <p:spPr/>
        <p:txBody>
          <a:bodyPr/>
          <a:lstStyle>
            <a:lvl1pPr>
              <a:defRPr/>
            </a:lvl1pPr>
          </a:lstStyle>
          <a:p>
            <a:pPr>
              <a:defRPr/>
            </a:pPr>
            <a:fld id="{F502161B-CB3B-4D02-8902-347627C1715A}" type="datetimeFigureOut">
              <a:rPr lang="en-US"/>
              <a:pPr>
                <a:defRPr/>
              </a:pPr>
              <a:t>12/4/2019</a:t>
            </a:fld>
            <a:endParaRPr lang="en-US" dirty="0"/>
          </a:p>
        </p:txBody>
      </p:sp>
      <p:sp>
        <p:nvSpPr>
          <p:cNvPr id="19" name="Footer Placeholder 3"/>
          <p:cNvSpPr>
            <a:spLocks noGrp="1"/>
          </p:cNvSpPr>
          <p:nvPr>
            <p:ph type="ftr" sz="quarter" idx="19"/>
          </p:nvPr>
        </p:nvSpPr>
        <p:spPr/>
        <p:txBody>
          <a:bodyPr/>
          <a:lstStyle>
            <a:lvl1pPr>
              <a:defRPr/>
            </a:lvl1pPr>
          </a:lstStyle>
          <a:p>
            <a:pPr>
              <a:defRPr/>
            </a:pPr>
            <a:endParaRPr lang="en-US"/>
          </a:p>
        </p:txBody>
      </p:sp>
      <p:sp>
        <p:nvSpPr>
          <p:cNvPr id="20" name="Slide Number Placeholder 4"/>
          <p:cNvSpPr>
            <a:spLocks noGrp="1"/>
          </p:cNvSpPr>
          <p:nvPr>
            <p:ph type="sldNum" sz="quarter" idx="20"/>
          </p:nvPr>
        </p:nvSpPr>
        <p:spPr/>
        <p:txBody>
          <a:bodyPr/>
          <a:lstStyle>
            <a:lvl1pPr>
              <a:defRPr/>
            </a:lvl1pPr>
          </a:lstStyle>
          <a:p>
            <a:pPr>
              <a:defRPr/>
            </a:pPr>
            <a:fld id="{D9D38451-40D7-4C51-8440-16B693F3359C}" type="slidenum">
              <a:rPr lang="en-US"/>
              <a:pPr>
                <a:defRPr/>
              </a:pPr>
              <a:t>‹#›</a:t>
            </a:fld>
            <a:endParaRPr lang="en-US" dirty="0"/>
          </a:p>
        </p:txBody>
      </p:sp>
    </p:spTree>
  </p:cSld>
  <p:clrMapOvr>
    <a:masterClrMapping/>
  </p:clrMapOvr>
  <p:transition spd="med">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14"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13" name="Picture 15"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14" name="Rectangle 16"/>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7"/>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510241" y="753228"/>
            <a:ext cx="7210395"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10242" y="4297503"/>
            <a:ext cx="228727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0242" y="2336873"/>
            <a:ext cx="2287279"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510242" y="4873765"/>
            <a:ext cx="2287279"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959103" y="429750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959103" y="2336873"/>
            <a:ext cx="2297430"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2958091" y="4873764"/>
            <a:ext cx="2300473"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423012" y="4297503"/>
            <a:ext cx="229762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423011" y="2336873"/>
            <a:ext cx="2297629"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5422915" y="4873762"/>
            <a:ext cx="2300672"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2"/>
          <p:cNvSpPr>
            <a:spLocks noGrp="1"/>
          </p:cNvSpPr>
          <p:nvPr>
            <p:ph type="dt" sz="half" idx="23"/>
          </p:nvPr>
        </p:nvSpPr>
        <p:spPr/>
        <p:txBody>
          <a:bodyPr/>
          <a:lstStyle>
            <a:lvl1pPr>
              <a:defRPr/>
            </a:lvl1pPr>
          </a:lstStyle>
          <a:p>
            <a:pPr>
              <a:defRPr/>
            </a:pPr>
            <a:fld id="{0D74BD97-C43D-4A20-BFBD-426B7B23E733}" type="datetimeFigureOut">
              <a:rPr lang="en-US"/>
              <a:pPr>
                <a:defRPr/>
              </a:pPr>
              <a:t>12/4/2019</a:t>
            </a:fld>
            <a:endParaRPr lang="en-US" dirty="0"/>
          </a:p>
        </p:txBody>
      </p:sp>
      <p:sp>
        <p:nvSpPr>
          <p:cNvPr id="17" name="Footer Placeholder 3"/>
          <p:cNvSpPr>
            <a:spLocks noGrp="1"/>
          </p:cNvSpPr>
          <p:nvPr>
            <p:ph type="ftr" sz="quarter" idx="24"/>
          </p:nvPr>
        </p:nvSpPr>
        <p:spPr/>
        <p:txBody>
          <a:bodyPr/>
          <a:lstStyle>
            <a:lvl1pPr>
              <a:defRPr/>
            </a:lvl1pPr>
          </a:lstStyle>
          <a:p>
            <a:pPr>
              <a:defRPr/>
            </a:pPr>
            <a:endParaRPr lang="en-US"/>
          </a:p>
        </p:txBody>
      </p:sp>
      <p:sp>
        <p:nvSpPr>
          <p:cNvPr id="18" name="Slide Number Placeholder 4"/>
          <p:cNvSpPr>
            <a:spLocks noGrp="1"/>
          </p:cNvSpPr>
          <p:nvPr>
            <p:ph type="sldNum" sz="quarter" idx="25"/>
          </p:nvPr>
        </p:nvSpPr>
        <p:spPr/>
        <p:txBody>
          <a:bodyPr/>
          <a:lstStyle>
            <a:lvl1pPr>
              <a:defRPr/>
            </a:lvl1pPr>
          </a:lstStyle>
          <a:p>
            <a:pPr>
              <a:defRPr/>
            </a:pPr>
            <a:fld id="{0CB6E6F7-C3F2-4BDF-AEAB-A8C10540E920}" type="slidenum">
              <a:rPr lang="en-US"/>
              <a:pPr>
                <a:defRPr/>
              </a:pPr>
              <a:t>‹#›</a:t>
            </a:fld>
            <a:endParaRPr lang="en-US" dirty="0"/>
          </a:p>
        </p:txBody>
      </p:sp>
    </p:spTree>
  </p:cSld>
  <p:clrMapOvr>
    <a:masterClrMapping/>
  </p:clrMapOvr>
  <p:transition spd="med">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5" name="Picture 7"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6" name="Rectangle 8"/>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9"/>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E2EC6EC7-AA66-4C75-B898-1E4B9903F6F8}" type="datetimeFigureOut">
              <a:rPr lang="en-US"/>
              <a:pPr>
                <a:defRPr/>
              </a:pPr>
              <a:t>12/4/2019</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0BE7BCB3-1D3C-4ED5-873F-04E1398FF3AF}" type="slidenum">
              <a:rPr lang="en-US"/>
              <a:pPr>
                <a:defRPr/>
              </a:pPr>
              <a:t>‹#›</a:t>
            </a:fld>
            <a:endParaRPr lang="en-US" dirty="0"/>
          </a:p>
        </p:txBody>
      </p:sp>
    </p:spTree>
  </p:cSld>
  <p:clrMapOvr>
    <a:masterClrMapping/>
  </p:clrMapOvr>
  <p:transition spd="med">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rot="5400000">
            <a:off x="5449094" y="2040731"/>
            <a:ext cx="5106988" cy="10255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rot="5400000">
            <a:off x="7200900" y="5543550"/>
            <a:ext cx="1603375" cy="1025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596925" y="609597"/>
            <a:ext cx="80535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9"/>
            <a:ext cx="6652503"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a:xfrm>
            <a:off x="5105400" y="5935663"/>
            <a:ext cx="2057400" cy="365125"/>
          </a:xfrm>
        </p:spPr>
        <p:txBody>
          <a:bodyPr/>
          <a:lstStyle>
            <a:lvl1pPr>
              <a:defRPr/>
            </a:lvl1pPr>
          </a:lstStyle>
          <a:p>
            <a:pPr>
              <a:defRPr/>
            </a:pPr>
            <a:fld id="{FA43ED05-79EC-4B47-8490-B204E19CCF02}" type="datetimeFigureOut">
              <a:rPr lang="en-US"/>
              <a:pPr>
                <a:defRPr/>
              </a:pPr>
              <a:t>12/4/2019</a:t>
            </a:fld>
            <a:endParaRPr lang="en-US" dirty="0"/>
          </a:p>
        </p:txBody>
      </p:sp>
      <p:sp>
        <p:nvSpPr>
          <p:cNvPr id="7" name="Footer Placeholder 4"/>
          <p:cNvSpPr>
            <a:spLocks noGrp="1"/>
          </p:cNvSpPr>
          <p:nvPr>
            <p:ph type="ftr" sz="quarter" idx="11"/>
          </p:nvPr>
        </p:nvSpPr>
        <p:spPr>
          <a:xfrm>
            <a:off x="509588" y="5935663"/>
            <a:ext cx="4595812"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7572375" y="5399088"/>
            <a:ext cx="866775" cy="1090612"/>
          </a:xfrm>
        </p:spPr>
        <p:txBody>
          <a:bodyPr anchor="t"/>
          <a:lstStyle>
            <a:lvl1pPr algn="ctr">
              <a:defRPr smtClean="0"/>
            </a:lvl1pPr>
          </a:lstStyle>
          <a:p>
            <a:pPr>
              <a:defRPr/>
            </a:pPr>
            <a:fld id="{94071AD2-6C23-4CDD-A8A1-9CD430DBA293}" type="slidenum">
              <a:rPr lang="en-US"/>
              <a:pPr>
                <a:defRPr/>
              </a:pPr>
              <a:t>‹#›</a:t>
            </a:fld>
            <a:endParaRPr lang="en-US" dirty="0"/>
          </a:p>
        </p:txBody>
      </p:sp>
    </p:spTree>
  </p:cSld>
  <p:clrMapOvr>
    <a:masterClrMapping/>
  </p:clrMapOvr>
  <p:transition spd="med">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HD-ShadowLong.png"/>
          <p:cNvPicPr>
            <a:picLocks noChangeAspect="1"/>
          </p:cNvPicPr>
          <p:nvPr/>
        </p:nvPicPr>
        <p:blipFill>
          <a:blip r:embed="rId2"/>
          <a:srcRect/>
          <a:stretch>
            <a:fillRect/>
          </a:stretch>
        </p:blipFill>
        <p:spPr bwMode="auto">
          <a:xfrm>
            <a:off x="0" y="4243388"/>
            <a:ext cx="6726238" cy="274637"/>
          </a:xfrm>
          <a:prstGeom prst="rect">
            <a:avLst/>
          </a:prstGeom>
          <a:noFill/>
          <a:ln w="9525">
            <a:noFill/>
            <a:miter lim="800000"/>
            <a:headEnd/>
            <a:tailEnd/>
          </a:ln>
        </p:spPr>
      </p:pic>
      <p:pic>
        <p:nvPicPr>
          <p:cNvPr id="5" name="Picture 7" descr="HD-ShadowShort.png"/>
          <p:cNvPicPr>
            <a:picLocks noChangeAspect="1"/>
          </p:cNvPicPr>
          <p:nvPr/>
        </p:nvPicPr>
        <p:blipFill>
          <a:blip r:embed="rId3"/>
          <a:srcRect/>
          <a:stretch>
            <a:fillRect/>
          </a:stretch>
        </p:blipFill>
        <p:spPr bwMode="auto">
          <a:xfrm>
            <a:off x="6834188" y="4243388"/>
            <a:ext cx="2308225" cy="277812"/>
          </a:xfrm>
          <a:prstGeom prst="rect">
            <a:avLst/>
          </a:prstGeom>
          <a:noFill/>
          <a:ln w="9525">
            <a:noFill/>
            <a:miter lim="800000"/>
            <a:headEnd/>
            <a:tailEnd/>
          </a:ln>
        </p:spPr>
      </p:pic>
      <p:sp>
        <p:nvSpPr>
          <p:cNvPr id="6" name="Rectangle 8"/>
          <p:cNvSpPr/>
          <p:nvPr/>
        </p:nvSpPr>
        <p:spPr>
          <a:xfrm>
            <a:off x="0" y="2590800"/>
            <a:ext cx="6726238" cy="165893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9"/>
          <p:cNvSpPr/>
          <p:nvPr/>
        </p:nvSpPr>
        <p:spPr>
          <a:xfrm>
            <a:off x="6834188" y="2590800"/>
            <a:ext cx="2308225" cy="1658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3" y="2733709"/>
            <a:ext cx="6108101"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510243" y="4394048"/>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DDB5B42B-33F5-4954-ADA7-9EECD37BC09E}" type="datetimeFigureOut">
              <a:rPr lang="en-US"/>
              <a:pPr>
                <a:defRPr/>
              </a:pPr>
              <a:t>12/4/2019</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6942138" y="2749550"/>
            <a:ext cx="877887" cy="1357313"/>
          </a:xfrm>
        </p:spPr>
        <p:txBody>
          <a:bodyPr/>
          <a:lstStyle>
            <a:lvl1pPr>
              <a:defRPr/>
            </a:lvl1pPr>
          </a:lstStyle>
          <a:p>
            <a:pPr>
              <a:defRPr/>
            </a:pPr>
            <a:fld id="{F298ED83-C078-4EDE-9018-B2A8940CBF91}" type="slidenum">
              <a:rPr lang="en-US"/>
              <a:pPr>
                <a:defRPr/>
              </a:pPr>
              <a:t>‹#›</a:t>
            </a:fld>
            <a:endParaRPr lang="en-US" dirty="0"/>
          </a:p>
        </p:txBody>
      </p:sp>
    </p:spTree>
  </p:cSld>
  <p:clrMapOvr>
    <a:masterClrMapping/>
  </p:clrMapOvr>
  <p:transition spd="med">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4"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5" name="Picture 15"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6" name="Rectangle 16"/>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7"/>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5BF3A5B3-48DC-4C41-A756-C3A756590017}" type="datetimeFigureOut">
              <a:rPr lang="en-US"/>
              <a:pPr>
                <a:defRPr/>
              </a:pPr>
              <a:t>12/4/2019</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BBFA10D4-9983-4D8B-8A87-0FB3A837616B}" type="slidenum">
              <a:rPr lang="en-US"/>
              <a:pPr>
                <a:defRPr/>
              </a:pPr>
              <a:t>‹#›</a:t>
            </a:fld>
            <a:endParaRPr lang="en-US" dirty="0"/>
          </a:p>
        </p:txBody>
      </p:sp>
    </p:spTree>
  </p:cSld>
  <p:clrMapOvr>
    <a:masterClrMapping/>
  </p:clrMapOvr>
  <p:transition spd="med">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HD-ShadowLong.png"/>
          <p:cNvPicPr>
            <a:picLocks noChangeAspect="1"/>
          </p:cNvPicPr>
          <p:nvPr/>
        </p:nvPicPr>
        <p:blipFill>
          <a:blip r:embed="rId2"/>
          <a:srcRect/>
          <a:stretch>
            <a:fillRect/>
          </a:stretch>
        </p:blipFill>
        <p:spPr bwMode="auto">
          <a:xfrm>
            <a:off x="0" y="4086225"/>
            <a:ext cx="7827963" cy="322263"/>
          </a:xfrm>
          <a:prstGeom prst="rect">
            <a:avLst/>
          </a:prstGeom>
          <a:noFill/>
          <a:ln w="9525">
            <a:noFill/>
            <a:miter lim="800000"/>
            <a:headEnd/>
            <a:tailEnd/>
          </a:ln>
        </p:spPr>
      </p:pic>
      <p:pic>
        <p:nvPicPr>
          <p:cNvPr id="5" name="Picture 7" descr="HD-ShadowShort.png"/>
          <p:cNvPicPr>
            <a:picLocks noChangeAspect="1"/>
          </p:cNvPicPr>
          <p:nvPr/>
        </p:nvPicPr>
        <p:blipFill>
          <a:blip r:embed="rId3"/>
          <a:srcRect/>
          <a:stretch>
            <a:fillRect/>
          </a:stretch>
        </p:blipFill>
        <p:spPr bwMode="auto">
          <a:xfrm>
            <a:off x="7939088" y="4087813"/>
            <a:ext cx="1201737" cy="144462"/>
          </a:xfrm>
          <a:prstGeom prst="rect">
            <a:avLst/>
          </a:prstGeom>
          <a:noFill/>
          <a:ln w="9525">
            <a:noFill/>
            <a:miter lim="800000"/>
            <a:headEnd/>
            <a:tailEnd/>
          </a:ln>
        </p:spPr>
      </p:pic>
      <p:sp>
        <p:nvSpPr>
          <p:cNvPr id="6" name="Rectangle 8"/>
          <p:cNvSpPr/>
          <p:nvPr/>
        </p:nvSpPr>
        <p:spPr>
          <a:xfrm>
            <a:off x="0" y="27257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9"/>
          <p:cNvSpPr/>
          <p:nvPr/>
        </p:nvSpPr>
        <p:spPr>
          <a:xfrm>
            <a:off x="7939088" y="27257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2869895"/>
            <a:ext cx="7210395" cy="1090788"/>
          </a:xfrm>
        </p:spPr>
        <p:txBody>
          <a:bodyP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10241" y="4232180"/>
            <a:ext cx="7210395"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fld id="{A8A86104-5E6F-45D0-9549-FE4B5D4EA0CB}" type="datetimeFigureOut">
              <a:rPr lang="en-US"/>
              <a:pPr>
                <a:defRPr/>
              </a:pPr>
              <a:t>12/4/2019</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047038" y="2870200"/>
            <a:ext cx="865187" cy="1090613"/>
          </a:xfrm>
        </p:spPr>
        <p:txBody>
          <a:bodyPr/>
          <a:lstStyle>
            <a:lvl1pPr>
              <a:defRPr/>
            </a:lvl1pPr>
          </a:lstStyle>
          <a:p>
            <a:pPr>
              <a:defRPr/>
            </a:pPr>
            <a:fld id="{490054C7-08E1-44AB-BAEF-1C58EB656759}" type="slidenum">
              <a:rPr lang="en-US"/>
              <a:pPr>
                <a:defRPr/>
              </a:pPr>
              <a:t>‹#›</a:t>
            </a:fld>
            <a:endParaRPr lang="en-US" dirty="0"/>
          </a:p>
        </p:txBody>
      </p:sp>
    </p:spTree>
  </p:cSld>
  <p:clrMapOvr>
    <a:masterClrMapping/>
  </p:clrMapOvr>
  <p:transition spd="med">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7" name="Rectangle 9"/>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0243" y="2336873"/>
            <a:ext cx="352376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95594" y="2336873"/>
            <a:ext cx="3525044"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0"/>
          </p:nvPr>
        </p:nvSpPr>
        <p:spPr/>
        <p:txBody>
          <a:bodyPr/>
          <a:lstStyle>
            <a:lvl1pPr>
              <a:defRPr/>
            </a:lvl1pPr>
          </a:lstStyle>
          <a:p>
            <a:pPr>
              <a:defRPr/>
            </a:pPr>
            <a:fld id="{A02F15AE-55DA-4B00-8263-F0E7C18C23D1}" type="datetimeFigureOut">
              <a:rPr lang="en-US"/>
              <a:pPr>
                <a:defRPr/>
              </a:pPr>
              <a:t>12/4/2019</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E17B0D63-3EE9-4CF2-AE82-A549F8F79CBE}" type="slidenum">
              <a:rPr lang="en-US"/>
              <a:pPr>
                <a:defRPr/>
              </a:pPr>
              <a:t>‹#›</a:t>
            </a:fld>
            <a:endParaRPr lang="en-US" dirty="0"/>
          </a:p>
        </p:txBody>
      </p:sp>
    </p:spTree>
  </p:cSld>
  <p:clrMapOvr>
    <a:masterClrMapping/>
  </p:clrMapOvr>
  <p:transition spd="med">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9"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8" name="Picture 10"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9" name="Rectangle 11"/>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12"/>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753232"/>
            <a:ext cx="7210397"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9767" y="2336882"/>
            <a:ext cx="3354245"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0244" y="3030011"/>
            <a:ext cx="3523766"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365116" y="2336873"/>
            <a:ext cx="3355521"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95594" y="3030011"/>
            <a:ext cx="3525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p:txBody>
          <a:bodyPr/>
          <a:lstStyle>
            <a:lvl1pPr>
              <a:defRPr/>
            </a:lvl1pPr>
          </a:lstStyle>
          <a:p>
            <a:pPr>
              <a:defRPr/>
            </a:pPr>
            <a:fld id="{15219289-2E0C-43CA-B39A-830B36C48BEF}" type="datetimeFigureOut">
              <a:rPr lang="en-US"/>
              <a:pPr>
                <a:defRPr/>
              </a:pPr>
              <a:t>12/4/2019</a:t>
            </a:fld>
            <a:endParaRPr lang="en-US" dirty="0"/>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48D56366-83C8-4148-A355-B040DD7D3752}" type="slidenum">
              <a:rPr lang="en-US"/>
              <a:pPr>
                <a:defRPr/>
              </a:pPr>
              <a:t>‹#›</a:t>
            </a:fld>
            <a:endParaRPr lang="en-US"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8" descr="HD-ShadowLong.png"/>
          <p:cNvPicPr>
            <a:picLocks noChangeAspect="1"/>
          </p:cNvPicPr>
          <p:nvPr/>
        </p:nvPicPr>
        <p:blipFill>
          <a:blip r:embed="rId2"/>
          <a:srcRect/>
          <a:stretch>
            <a:fillRect/>
          </a:stretch>
        </p:blipFill>
        <p:spPr bwMode="auto">
          <a:xfrm>
            <a:off x="0" y="5929313"/>
            <a:ext cx="7827963" cy="320675"/>
          </a:xfrm>
          <a:prstGeom prst="rect">
            <a:avLst/>
          </a:prstGeom>
          <a:noFill/>
          <a:ln w="9525">
            <a:noFill/>
            <a:miter lim="800000"/>
            <a:headEnd/>
            <a:tailEnd/>
          </a:ln>
        </p:spPr>
      </p:pic>
      <p:pic>
        <p:nvPicPr>
          <p:cNvPr id="6" name="Picture 9" descr="HD-ShadowShort.png"/>
          <p:cNvPicPr>
            <a:picLocks noChangeAspect="1"/>
          </p:cNvPicPr>
          <p:nvPr/>
        </p:nvPicPr>
        <p:blipFill>
          <a:blip r:embed="rId3"/>
          <a:srcRect/>
          <a:stretch>
            <a:fillRect/>
          </a:stretch>
        </p:blipFill>
        <p:spPr bwMode="auto">
          <a:xfrm>
            <a:off x="7939088" y="5929313"/>
            <a:ext cx="1201737" cy="144462"/>
          </a:xfrm>
          <a:prstGeom prst="rect">
            <a:avLst/>
          </a:prstGeom>
          <a:noFill/>
          <a:ln w="9525">
            <a:noFill/>
            <a:miter lim="800000"/>
            <a:headEnd/>
            <a:tailEnd/>
          </a:ln>
        </p:spPr>
      </p:pic>
      <p:sp>
        <p:nvSpPr>
          <p:cNvPr id="7" name="Rectangle 10"/>
          <p:cNvSpPr/>
          <p:nvPr/>
        </p:nvSpPr>
        <p:spPr>
          <a:xfrm>
            <a:off x="0" y="45672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1"/>
          <p:cNvSpPr/>
          <p:nvPr/>
        </p:nvSpPr>
        <p:spPr>
          <a:xfrm>
            <a:off x="7939088" y="45672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39" y="4711616"/>
            <a:ext cx="7210397"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0" y="5300150"/>
            <a:ext cx="7210397"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66E712C4-E747-4D2E-9998-B6061FEC0279}" type="datetimeFigureOut">
              <a:rPr lang="en-US"/>
              <a:pPr>
                <a:defRPr/>
              </a:pPr>
              <a:t>12/4/2019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47038" y="4710113"/>
            <a:ext cx="865187" cy="1090612"/>
          </a:xfrm>
        </p:spPr>
        <p:txBody>
          <a:bodyPr/>
          <a:lstStyle>
            <a:lvl1pPr>
              <a:defRPr/>
            </a:lvl1pPr>
          </a:lstStyle>
          <a:p>
            <a:pPr>
              <a:defRPr/>
            </a:pPr>
            <a:fld id="{857E48E2-0CD7-4308-AC8C-57CFFAA424E4}" type="slidenum">
              <a:rPr lang="en-US"/>
              <a:pPr>
                <a:defRPr/>
              </a:pPr>
              <a:t>‹#›</a:t>
            </a:fld>
            <a:endParaRPr lang="en-US"/>
          </a:p>
        </p:txBody>
      </p:sp>
    </p:spTree>
  </p:cSld>
  <p:clrMapOvr>
    <a:masterClrMapping/>
  </p:clrMapOvr>
  <p:transition spd="med">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4" name="Picture 6"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5" name="Rectangle 7"/>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lvl1pPr>
              <a:defRPr/>
            </a:lvl1pPr>
          </a:lstStyle>
          <a:p>
            <a:pPr>
              <a:defRPr/>
            </a:pPr>
            <a:fld id="{8F3D42C7-BE64-4022-A7F6-D48664B2DC88}" type="datetimeFigureOut">
              <a:rPr lang="en-US"/>
              <a:pPr>
                <a:defRPr/>
              </a:pPr>
              <a:t>12/4/2019</a:t>
            </a:fld>
            <a:endParaRPr lang="en-US" dirty="0"/>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C12F2C9B-77A3-47B1-B880-30DE17496BEE}" type="slidenum">
              <a:rPr lang="en-US"/>
              <a:pPr>
                <a:defRPr/>
              </a:pPr>
              <a:t>‹#›</a:t>
            </a:fld>
            <a:endParaRPr lang="en-US" dirty="0"/>
          </a:p>
        </p:txBody>
      </p:sp>
    </p:spTree>
  </p:cSld>
  <p:clrMapOvr>
    <a:masterClrMapping/>
  </p:clrMapOvr>
  <p:transition spd="med">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HD-ShadowShort.png"/>
          <p:cNvPicPr>
            <a:picLocks noChangeAspect="1"/>
          </p:cNvPicPr>
          <p:nvPr/>
        </p:nvPicPr>
        <p:blipFill>
          <a:blip r:embed="rId2"/>
          <a:srcRect/>
          <a:stretch>
            <a:fillRect/>
          </a:stretch>
        </p:blipFill>
        <p:spPr bwMode="auto">
          <a:xfrm>
            <a:off x="7939088" y="1971675"/>
            <a:ext cx="1203325" cy="144463"/>
          </a:xfrm>
          <a:prstGeom prst="rect">
            <a:avLst/>
          </a:prstGeom>
          <a:noFill/>
          <a:ln w="9525">
            <a:noFill/>
            <a:miter lim="800000"/>
            <a:headEnd/>
            <a:tailEnd/>
          </a:ln>
        </p:spPr>
      </p:pic>
      <p:sp>
        <p:nvSpPr>
          <p:cNvPr id="3" name="Rectangle 5"/>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1"/>
          <p:cNvSpPr>
            <a:spLocks noGrp="1"/>
          </p:cNvSpPr>
          <p:nvPr>
            <p:ph type="dt" sz="half" idx="10"/>
          </p:nvPr>
        </p:nvSpPr>
        <p:spPr/>
        <p:txBody>
          <a:bodyPr/>
          <a:lstStyle>
            <a:lvl1pPr>
              <a:defRPr/>
            </a:lvl1pPr>
          </a:lstStyle>
          <a:p>
            <a:pPr>
              <a:defRPr/>
            </a:pPr>
            <a:fld id="{5B1DF3F8-B378-4B0D-A801-857D33BF9B0F}" type="datetimeFigureOut">
              <a:rPr lang="en-US"/>
              <a:pPr>
                <a:defRPr/>
              </a:pPr>
              <a:t>12/4/2019</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DB36D84F-97D4-461C-8D1D-CC46C4E727A8}" type="slidenum">
              <a:rPr lang="en-US"/>
              <a:pPr>
                <a:defRPr/>
              </a:pPr>
              <a:t>‹#›</a:t>
            </a:fld>
            <a:endParaRPr lang="en-US" dirty="0"/>
          </a:p>
        </p:txBody>
      </p:sp>
    </p:spTree>
  </p:cSld>
  <p:clrMapOvr>
    <a:masterClrMapping/>
  </p:clrMapOvr>
  <p:transition spd="med">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7" name="Rectangle 9"/>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753227"/>
            <a:ext cx="7210394" cy="1080940"/>
          </a:xfrm>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80"/>
            <a:ext cx="4206252"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0243" y="2336878"/>
            <a:ext cx="2842559"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95286738-7DA3-4FBF-89E4-0F88F5196FC9}" type="datetimeFigureOut">
              <a:rPr lang="en-US"/>
              <a:pPr>
                <a:defRPr/>
              </a:pPr>
              <a:t>12/4/2019</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96D96650-BEF8-4F43-8EF5-47D5C3E9448B}" type="slidenum">
              <a:rPr lang="en-US"/>
              <a:pPr>
                <a:defRPr/>
              </a:pPr>
              <a:t>‹#›</a:t>
            </a:fld>
            <a:endParaRPr lang="en-US" dirty="0"/>
          </a:p>
        </p:txBody>
      </p:sp>
    </p:spTree>
  </p:cSld>
  <p:clrMapOvr>
    <a:masterClrMapping/>
  </p:clrMapOvr>
  <p:transition spd="med">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7" name="Rectangle 9"/>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753228"/>
            <a:ext cx="7210393" cy="1080938"/>
          </a:xfrm>
        </p:spPr>
        <p:txBody>
          <a:bodyP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651254" y="2336874"/>
            <a:ext cx="4069387" cy="3599312"/>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10242" y="2336879"/>
            <a:ext cx="2907192"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20C68ED7-9D50-427A-A39C-92FB8ACDC1EE}" type="datetimeFigureOut">
              <a:rPr lang="en-US"/>
              <a:pPr>
                <a:defRPr/>
              </a:pPr>
              <a:t>12/4/2019</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A994276F-9096-4A1B-A68F-88FE6D6F38AF}" type="slidenum">
              <a:rPr lang="en-US"/>
              <a:pPr>
                <a:defRPr/>
              </a:pPr>
              <a:t>‹#›</a:t>
            </a:fld>
            <a:endParaRPr lang="en-US" dirty="0"/>
          </a:p>
        </p:txBody>
      </p:sp>
    </p:spTree>
  </p:cSld>
  <p:clrMapOvr>
    <a:masterClrMapping/>
  </p:clrMapOvr>
  <p:transition spd="med">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5929313"/>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5929313"/>
            <a:ext cx="1203325" cy="144462"/>
          </a:xfrm>
          <a:prstGeom prst="rect">
            <a:avLst/>
          </a:prstGeom>
          <a:noFill/>
          <a:ln w="9525">
            <a:noFill/>
            <a:miter lim="800000"/>
            <a:headEnd/>
            <a:tailEnd/>
          </a:ln>
        </p:spPr>
      </p:pic>
      <p:sp>
        <p:nvSpPr>
          <p:cNvPr id="7" name="Rectangle 9"/>
          <p:cNvSpPr/>
          <p:nvPr/>
        </p:nvSpPr>
        <p:spPr>
          <a:xfrm>
            <a:off x="0" y="45672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45672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4711625"/>
            <a:ext cx="7210394"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0242" y="609600"/>
            <a:ext cx="7210394" cy="3589575"/>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10240" y="5169592"/>
            <a:ext cx="7210397"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1CC2FD49-BC16-43F9-A39B-82842F1D1AEE}" type="datetimeFigureOut">
              <a:rPr lang="en-US"/>
              <a:pPr>
                <a:defRPr/>
              </a:pPr>
              <a:t>12/4/2019</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47038" y="4711700"/>
            <a:ext cx="865187" cy="1090613"/>
          </a:xfrm>
        </p:spPr>
        <p:txBody>
          <a:bodyPr/>
          <a:lstStyle>
            <a:lvl1pPr>
              <a:defRPr/>
            </a:lvl1pPr>
          </a:lstStyle>
          <a:p>
            <a:pPr>
              <a:defRPr/>
            </a:pPr>
            <a:fld id="{771C7331-DE55-48B7-9369-FC220648EEA4}" type="slidenum">
              <a:rPr lang="en-US"/>
              <a:pPr>
                <a:defRPr/>
              </a:pPr>
              <a:t>‹#›</a:t>
            </a:fld>
            <a:endParaRPr lang="en-US" dirty="0"/>
          </a:p>
        </p:txBody>
      </p:sp>
    </p:spTree>
  </p:cSld>
  <p:clrMapOvr>
    <a:masterClrMapping/>
  </p:clrMapOvr>
  <p:transition spd="med">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5929313"/>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5929313"/>
            <a:ext cx="1203325" cy="144462"/>
          </a:xfrm>
          <a:prstGeom prst="rect">
            <a:avLst/>
          </a:prstGeom>
          <a:noFill/>
          <a:ln w="9525">
            <a:noFill/>
            <a:miter lim="800000"/>
            <a:headEnd/>
            <a:tailEnd/>
          </a:ln>
        </p:spPr>
      </p:pic>
      <p:sp>
        <p:nvSpPr>
          <p:cNvPr id="7" name="Rectangle 9"/>
          <p:cNvSpPr/>
          <p:nvPr/>
        </p:nvSpPr>
        <p:spPr>
          <a:xfrm>
            <a:off x="0" y="45672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45672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609597"/>
            <a:ext cx="7210394" cy="3592750"/>
          </a:xfrm>
        </p:spPr>
        <p:txBody>
          <a:bodyP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2" y="4711624"/>
            <a:ext cx="7210394"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83EC2211-E155-4F3F-AA37-7C5F608A6C98}" type="datetimeFigureOut">
              <a:rPr lang="en-US"/>
              <a:pPr>
                <a:defRPr/>
              </a:pPr>
              <a:t>12/4/2019</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47038" y="4711700"/>
            <a:ext cx="865187" cy="1090613"/>
          </a:xfrm>
        </p:spPr>
        <p:txBody>
          <a:bodyPr/>
          <a:lstStyle>
            <a:lvl1pPr>
              <a:defRPr/>
            </a:lvl1pPr>
          </a:lstStyle>
          <a:p>
            <a:pPr>
              <a:defRPr/>
            </a:pPr>
            <a:fld id="{1A502A11-DFEC-455C-96E3-D8C64AF23442}" type="slidenum">
              <a:rPr lang="en-US"/>
              <a:pPr>
                <a:defRPr/>
              </a:pPr>
              <a:t>‹#›</a:t>
            </a:fld>
            <a:endParaRPr lang="en-US" dirty="0"/>
          </a:p>
        </p:txBody>
      </p:sp>
    </p:spTree>
  </p:cSld>
  <p:clrMapOvr>
    <a:masterClrMapping/>
  </p:clrMapOvr>
  <p:transition spd="med">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10" descr="HD-ShadowLong.png"/>
          <p:cNvPicPr>
            <a:picLocks noChangeAspect="1"/>
          </p:cNvPicPr>
          <p:nvPr/>
        </p:nvPicPr>
        <p:blipFill>
          <a:blip r:embed="rId2"/>
          <a:srcRect/>
          <a:stretch>
            <a:fillRect/>
          </a:stretch>
        </p:blipFill>
        <p:spPr bwMode="auto">
          <a:xfrm>
            <a:off x="0" y="5929313"/>
            <a:ext cx="7827963" cy="320675"/>
          </a:xfrm>
          <a:prstGeom prst="rect">
            <a:avLst/>
          </a:prstGeom>
          <a:noFill/>
          <a:ln w="9525">
            <a:noFill/>
            <a:miter lim="800000"/>
            <a:headEnd/>
            <a:tailEnd/>
          </a:ln>
        </p:spPr>
      </p:pic>
      <p:pic>
        <p:nvPicPr>
          <p:cNvPr id="6" name="Picture 12" descr="HD-ShadowShort.png"/>
          <p:cNvPicPr>
            <a:picLocks noChangeAspect="1"/>
          </p:cNvPicPr>
          <p:nvPr/>
        </p:nvPicPr>
        <p:blipFill>
          <a:blip r:embed="rId3"/>
          <a:srcRect/>
          <a:stretch>
            <a:fillRect/>
          </a:stretch>
        </p:blipFill>
        <p:spPr bwMode="auto">
          <a:xfrm>
            <a:off x="7939088" y="5929313"/>
            <a:ext cx="1203325" cy="144462"/>
          </a:xfrm>
          <a:prstGeom prst="rect">
            <a:avLst/>
          </a:prstGeom>
          <a:noFill/>
          <a:ln w="9525">
            <a:noFill/>
            <a:miter lim="800000"/>
            <a:headEnd/>
            <a:tailEnd/>
          </a:ln>
        </p:spPr>
      </p:pic>
      <p:sp>
        <p:nvSpPr>
          <p:cNvPr id="7" name="Rectangle 13"/>
          <p:cNvSpPr/>
          <p:nvPr/>
        </p:nvSpPr>
        <p:spPr>
          <a:xfrm>
            <a:off x="0" y="45672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4"/>
          <p:cNvSpPr/>
          <p:nvPr/>
        </p:nvSpPr>
        <p:spPr>
          <a:xfrm>
            <a:off x="7939088" y="45672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15"/>
          <p:cNvSpPr txBox="1"/>
          <p:nvPr/>
        </p:nvSpPr>
        <p:spPr>
          <a:xfrm>
            <a:off x="438150" y="747713"/>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7200" dirty="0">
                <a:effectLst/>
                <a:latin typeface="+mn-lt"/>
              </a:rPr>
              <a:t>“</a:t>
            </a:r>
          </a:p>
        </p:txBody>
      </p:sp>
      <p:sp>
        <p:nvSpPr>
          <p:cNvPr id="10" name="TextBox 16"/>
          <p:cNvSpPr txBox="1"/>
          <p:nvPr/>
        </p:nvSpPr>
        <p:spPr>
          <a:xfrm>
            <a:off x="7246938" y="3033713"/>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7200" dirty="0">
                <a:effectLst/>
                <a:latin typeface="+mn-lt"/>
              </a:rPr>
              <a:t>”</a:t>
            </a:r>
          </a:p>
        </p:txBody>
      </p:sp>
      <p:sp>
        <p:nvSpPr>
          <p:cNvPr id="2" name="Title 1"/>
          <p:cNvSpPr>
            <a:spLocks noGrp="1"/>
          </p:cNvSpPr>
          <p:nvPr>
            <p:ph type="title"/>
          </p:nvPr>
        </p:nvSpPr>
        <p:spPr>
          <a:xfrm>
            <a:off x="845892" y="609598"/>
            <a:ext cx="6539158" cy="3036061"/>
          </a:xfrm>
        </p:spPr>
        <p:txBody>
          <a:bodyP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051717" y="3653379"/>
            <a:ext cx="6117434" cy="54896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0242" y="4711624"/>
            <a:ext cx="7210394"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1" name="Date Placeholder 4"/>
          <p:cNvSpPr>
            <a:spLocks noGrp="1"/>
          </p:cNvSpPr>
          <p:nvPr>
            <p:ph type="dt" sz="half" idx="14"/>
          </p:nvPr>
        </p:nvSpPr>
        <p:spPr/>
        <p:txBody>
          <a:bodyPr/>
          <a:lstStyle>
            <a:lvl1pPr>
              <a:defRPr/>
            </a:lvl1pPr>
          </a:lstStyle>
          <a:p>
            <a:pPr>
              <a:defRPr/>
            </a:pPr>
            <a:fld id="{7298B69A-01A6-4273-BA32-8EDC64BEE1FE}" type="datetimeFigureOut">
              <a:rPr lang="en-US"/>
              <a:pPr>
                <a:defRPr/>
              </a:pPr>
              <a:t>12/4/2019</a:t>
            </a:fld>
            <a:endParaRPr lang="en-US" dirty="0"/>
          </a:p>
        </p:txBody>
      </p:sp>
      <p:sp>
        <p:nvSpPr>
          <p:cNvPr id="13" name="Footer Placeholder 5"/>
          <p:cNvSpPr>
            <a:spLocks noGrp="1"/>
          </p:cNvSpPr>
          <p:nvPr>
            <p:ph type="ftr" sz="quarter" idx="15"/>
          </p:nvPr>
        </p:nvSpPr>
        <p:spPr/>
        <p:txBody>
          <a:bodyPr/>
          <a:lstStyle>
            <a:lvl1pPr>
              <a:defRPr/>
            </a:lvl1pPr>
          </a:lstStyle>
          <a:p>
            <a:pPr>
              <a:defRPr/>
            </a:pPr>
            <a:endParaRPr lang="en-US"/>
          </a:p>
        </p:txBody>
      </p:sp>
      <p:sp>
        <p:nvSpPr>
          <p:cNvPr id="14" name="Slide Number Placeholder 6"/>
          <p:cNvSpPr>
            <a:spLocks noGrp="1"/>
          </p:cNvSpPr>
          <p:nvPr>
            <p:ph type="sldNum" sz="quarter" idx="16"/>
          </p:nvPr>
        </p:nvSpPr>
        <p:spPr>
          <a:xfrm>
            <a:off x="8047038" y="4710113"/>
            <a:ext cx="865187" cy="1090612"/>
          </a:xfrm>
        </p:spPr>
        <p:txBody>
          <a:bodyPr/>
          <a:lstStyle>
            <a:lvl1pPr>
              <a:defRPr/>
            </a:lvl1pPr>
          </a:lstStyle>
          <a:p>
            <a:pPr>
              <a:defRPr/>
            </a:pPr>
            <a:fld id="{4CE009F4-0EA7-4A15-ACD2-E362519A1DD2}" type="slidenum">
              <a:rPr lang="en-US"/>
              <a:pPr>
                <a:defRPr/>
              </a:pPr>
              <a:t>‹#›</a:t>
            </a:fld>
            <a:endParaRPr lang="en-US" dirty="0"/>
          </a:p>
        </p:txBody>
      </p:sp>
    </p:spTree>
  </p:cSld>
  <p:clrMapOvr>
    <a:masterClrMapping/>
  </p:clrMapOvr>
  <p:transition spd="med">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8" descr="HD-ShadowLong.png"/>
          <p:cNvPicPr>
            <a:picLocks noChangeAspect="1"/>
          </p:cNvPicPr>
          <p:nvPr/>
        </p:nvPicPr>
        <p:blipFill>
          <a:blip r:embed="rId2"/>
          <a:srcRect/>
          <a:stretch>
            <a:fillRect/>
          </a:stretch>
        </p:blipFill>
        <p:spPr bwMode="auto">
          <a:xfrm>
            <a:off x="0" y="5929313"/>
            <a:ext cx="7827963" cy="320675"/>
          </a:xfrm>
          <a:prstGeom prst="rect">
            <a:avLst/>
          </a:prstGeom>
          <a:noFill/>
          <a:ln w="9525">
            <a:noFill/>
            <a:miter lim="800000"/>
            <a:headEnd/>
            <a:tailEnd/>
          </a:ln>
        </p:spPr>
      </p:pic>
      <p:pic>
        <p:nvPicPr>
          <p:cNvPr id="6" name="Picture 9" descr="HD-ShadowShort.png"/>
          <p:cNvPicPr>
            <a:picLocks noChangeAspect="1"/>
          </p:cNvPicPr>
          <p:nvPr/>
        </p:nvPicPr>
        <p:blipFill>
          <a:blip r:embed="rId3"/>
          <a:srcRect/>
          <a:stretch>
            <a:fillRect/>
          </a:stretch>
        </p:blipFill>
        <p:spPr bwMode="auto">
          <a:xfrm>
            <a:off x="7939088" y="5929313"/>
            <a:ext cx="1203325" cy="144462"/>
          </a:xfrm>
          <a:prstGeom prst="rect">
            <a:avLst/>
          </a:prstGeom>
          <a:noFill/>
          <a:ln w="9525">
            <a:noFill/>
            <a:miter lim="800000"/>
            <a:headEnd/>
            <a:tailEnd/>
          </a:ln>
        </p:spPr>
      </p:pic>
      <p:sp>
        <p:nvSpPr>
          <p:cNvPr id="7" name="Rectangle 10"/>
          <p:cNvSpPr/>
          <p:nvPr/>
        </p:nvSpPr>
        <p:spPr>
          <a:xfrm>
            <a:off x="0" y="45672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1"/>
          <p:cNvSpPr/>
          <p:nvPr/>
        </p:nvSpPr>
        <p:spPr>
          <a:xfrm>
            <a:off x="7939088" y="45672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4711624"/>
            <a:ext cx="7210397"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0" y="5300158"/>
            <a:ext cx="7210397" cy="5022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4A7DF8A4-0067-4652-979B-D7164AE3AA16}" type="datetimeFigureOut">
              <a:rPr lang="en-US"/>
              <a:pPr>
                <a:defRPr/>
              </a:pPr>
              <a:t>12/4/2019</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47038" y="4710113"/>
            <a:ext cx="865187" cy="1090612"/>
          </a:xfrm>
        </p:spPr>
        <p:txBody>
          <a:bodyPr/>
          <a:lstStyle>
            <a:lvl1pPr>
              <a:defRPr/>
            </a:lvl1pPr>
          </a:lstStyle>
          <a:p>
            <a:pPr>
              <a:defRPr/>
            </a:pPr>
            <a:fld id="{D1EB6904-D305-4D05-8B4C-09FCF8D74920}" type="slidenum">
              <a:rPr lang="en-US"/>
              <a:pPr>
                <a:defRPr/>
              </a:pPr>
              <a:t>‹#›</a:t>
            </a:fld>
            <a:endParaRPr lang="en-US" dirty="0"/>
          </a:p>
        </p:txBody>
      </p:sp>
    </p:spTree>
  </p:cSld>
  <p:clrMapOvr>
    <a:masterClrMapping/>
  </p:clrMapOvr>
  <p:transition spd="med">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14" name="Picture 13"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16" name="Rectangle 15"/>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501916" y="753228"/>
            <a:ext cx="721872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495709" y="2336873"/>
            <a:ext cx="2302526"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0245" y="3022674"/>
            <a:ext cx="2287277"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967019" y="233687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959103" y="3022674"/>
            <a:ext cx="2297430"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418121" y="2336873"/>
            <a:ext cx="230251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418121" y="3022674"/>
            <a:ext cx="2302519"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Date Placeholder 2"/>
          <p:cNvSpPr>
            <a:spLocks noGrp="1"/>
          </p:cNvSpPr>
          <p:nvPr>
            <p:ph type="dt" sz="half" idx="18"/>
          </p:nvPr>
        </p:nvSpPr>
        <p:spPr/>
        <p:txBody>
          <a:bodyPr/>
          <a:lstStyle>
            <a:lvl1pPr>
              <a:defRPr/>
            </a:lvl1pPr>
          </a:lstStyle>
          <a:p>
            <a:pPr>
              <a:defRPr/>
            </a:pPr>
            <a:fld id="{0DB49B21-2A45-45EB-AB3B-47036DDC4C06}" type="datetimeFigureOut">
              <a:rPr lang="en-US"/>
              <a:pPr>
                <a:defRPr/>
              </a:pPr>
              <a:t>12/4/2019</a:t>
            </a:fld>
            <a:endParaRPr lang="en-US" dirty="0"/>
          </a:p>
        </p:txBody>
      </p:sp>
      <p:sp>
        <p:nvSpPr>
          <p:cNvPr id="19" name="Footer Placeholder 3"/>
          <p:cNvSpPr>
            <a:spLocks noGrp="1"/>
          </p:cNvSpPr>
          <p:nvPr>
            <p:ph type="ftr" sz="quarter" idx="19"/>
          </p:nvPr>
        </p:nvSpPr>
        <p:spPr/>
        <p:txBody>
          <a:bodyPr/>
          <a:lstStyle>
            <a:lvl1pPr>
              <a:defRPr/>
            </a:lvl1pPr>
          </a:lstStyle>
          <a:p>
            <a:pPr>
              <a:defRPr/>
            </a:pPr>
            <a:endParaRPr lang="en-US"/>
          </a:p>
        </p:txBody>
      </p:sp>
      <p:sp>
        <p:nvSpPr>
          <p:cNvPr id="20" name="Slide Number Placeholder 4"/>
          <p:cNvSpPr>
            <a:spLocks noGrp="1"/>
          </p:cNvSpPr>
          <p:nvPr>
            <p:ph type="sldNum" sz="quarter" idx="20"/>
          </p:nvPr>
        </p:nvSpPr>
        <p:spPr/>
        <p:txBody>
          <a:bodyPr/>
          <a:lstStyle>
            <a:lvl1pPr>
              <a:defRPr/>
            </a:lvl1pPr>
          </a:lstStyle>
          <a:p>
            <a:pPr>
              <a:defRPr/>
            </a:pPr>
            <a:fld id="{22D7D369-1BBA-4E6C-9A89-1060E5773490}" type="slidenum">
              <a:rPr lang="en-US"/>
              <a:pPr>
                <a:defRPr/>
              </a:pPr>
              <a:t>‹#›</a:t>
            </a:fld>
            <a:endParaRPr lang="en-US" dirty="0"/>
          </a:p>
        </p:txBody>
      </p:sp>
    </p:spTree>
  </p:cSld>
  <p:clrMapOvr>
    <a:masterClrMapping/>
  </p:clrMapOvr>
  <p:transition spd="med">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14"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13" name="Picture 15"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14" name="Rectangle 16"/>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7"/>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510241" y="753228"/>
            <a:ext cx="7210395"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10243" y="4297503"/>
            <a:ext cx="228727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0243" y="2336873"/>
            <a:ext cx="2287279"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510243" y="4873765"/>
            <a:ext cx="2287279"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959103" y="429750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959103" y="2336873"/>
            <a:ext cx="2297430"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2958092" y="4873764"/>
            <a:ext cx="2300473"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423013" y="4297503"/>
            <a:ext cx="229762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423012" y="2336873"/>
            <a:ext cx="2297629"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5422915" y="4873762"/>
            <a:ext cx="2300672"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2"/>
          <p:cNvSpPr>
            <a:spLocks noGrp="1"/>
          </p:cNvSpPr>
          <p:nvPr>
            <p:ph type="dt" sz="half" idx="23"/>
          </p:nvPr>
        </p:nvSpPr>
        <p:spPr/>
        <p:txBody>
          <a:bodyPr/>
          <a:lstStyle>
            <a:lvl1pPr>
              <a:defRPr/>
            </a:lvl1pPr>
          </a:lstStyle>
          <a:p>
            <a:pPr>
              <a:defRPr/>
            </a:pPr>
            <a:fld id="{C4099A7C-6D62-4B95-8F97-7833FD939046}" type="datetimeFigureOut">
              <a:rPr lang="en-US"/>
              <a:pPr>
                <a:defRPr/>
              </a:pPr>
              <a:t>12/4/2019</a:t>
            </a:fld>
            <a:endParaRPr lang="en-US" dirty="0"/>
          </a:p>
        </p:txBody>
      </p:sp>
      <p:sp>
        <p:nvSpPr>
          <p:cNvPr id="17" name="Footer Placeholder 3"/>
          <p:cNvSpPr>
            <a:spLocks noGrp="1"/>
          </p:cNvSpPr>
          <p:nvPr>
            <p:ph type="ftr" sz="quarter" idx="24"/>
          </p:nvPr>
        </p:nvSpPr>
        <p:spPr/>
        <p:txBody>
          <a:bodyPr/>
          <a:lstStyle>
            <a:lvl1pPr>
              <a:defRPr/>
            </a:lvl1pPr>
          </a:lstStyle>
          <a:p>
            <a:pPr>
              <a:defRPr/>
            </a:pPr>
            <a:endParaRPr lang="en-US"/>
          </a:p>
        </p:txBody>
      </p:sp>
      <p:sp>
        <p:nvSpPr>
          <p:cNvPr id="18" name="Slide Number Placeholder 4"/>
          <p:cNvSpPr>
            <a:spLocks noGrp="1"/>
          </p:cNvSpPr>
          <p:nvPr>
            <p:ph type="sldNum" sz="quarter" idx="25"/>
          </p:nvPr>
        </p:nvSpPr>
        <p:spPr/>
        <p:txBody>
          <a:bodyPr/>
          <a:lstStyle>
            <a:lvl1pPr>
              <a:defRPr/>
            </a:lvl1pPr>
          </a:lstStyle>
          <a:p>
            <a:pPr>
              <a:defRPr/>
            </a:pPr>
            <a:fld id="{7253A603-2847-422D-93DB-D95F47C8EA06}" type="slidenum">
              <a:rPr lang="en-US"/>
              <a:pPr>
                <a:defRPr/>
              </a:pPr>
              <a:t>‹#›</a:t>
            </a:fld>
            <a:endParaRPr lang="en-US" dirty="0"/>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14" name="Picture 13" descr="HD-ShadowShort.png"/>
          <p:cNvPicPr>
            <a:picLocks noChangeAspect="1"/>
          </p:cNvPicPr>
          <p:nvPr/>
        </p:nvPicPr>
        <p:blipFill>
          <a:blip r:embed="rId3"/>
          <a:srcRect/>
          <a:stretch>
            <a:fillRect/>
          </a:stretch>
        </p:blipFill>
        <p:spPr bwMode="auto">
          <a:xfrm>
            <a:off x="7939088" y="1971675"/>
            <a:ext cx="1201737" cy="144463"/>
          </a:xfrm>
          <a:prstGeom prst="rect">
            <a:avLst/>
          </a:prstGeom>
          <a:noFill/>
          <a:ln w="9525">
            <a:noFill/>
            <a:miter lim="800000"/>
            <a:headEnd/>
            <a:tailEnd/>
          </a:ln>
        </p:spPr>
      </p:pic>
      <p:sp>
        <p:nvSpPr>
          <p:cNvPr id="16" name="Rectangle 15"/>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501916" y="753228"/>
            <a:ext cx="721872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495709" y="2336873"/>
            <a:ext cx="2302526"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0241" y="3022674"/>
            <a:ext cx="2287277" cy="2913513"/>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967019" y="233687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959103" y="3022674"/>
            <a:ext cx="2297430" cy="2913513"/>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418117" y="2336873"/>
            <a:ext cx="230251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418117" y="3022674"/>
            <a:ext cx="2302519" cy="2913513"/>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Date Placeholder 2"/>
          <p:cNvSpPr>
            <a:spLocks noGrp="1"/>
          </p:cNvSpPr>
          <p:nvPr>
            <p:ph type="dt" sz="half" idx="18"/>
          </p:nvPr>
        </p:nvSpPr>
        <p:spPr/>
        <p:txBody>
          <a:bodyPr/>
          <a:lstStyle>
            <a:lvl1pPr>
              <a:defRPr/>
            </a:lvl1pPr>
          </a:lstStyle>
          <a:p>
            <a:pPr>
              <a:defRPr/>
            </a:pPr>
            <a:fld id="{AE74FC9D-B496-45D0-AD60-ADAA7B3272A2}" type="datetimeFigureOut">
              <a:rPr lang="en-US"/>
              <a:pPr>
                <a:defRPr/>
              </a:pPr>
              <a:t>12/4/2019</a:t>
            </a:fld>
            <a:endParaRPr lang="en-US"/>
          </a:p>
        </p:txBody>
      </p:sp>
      <p:sp>
        <p:nvSpPr>
          <p:cNvPr id="19" name="Footer Placeholder 3"/>
          <p:cNvSpPr>
            <a:spLocks noGrp="1"/>
          </p:cNvSpPr>
          <p:nvPr>
            <p:ph type="ftr" sz="quarter" idx="19"/>
          </p:nvPr>
        </p:nvSpPr>
        <p:spPr/>
        <p:txBody>
          <a:bodyPr/>
          <a:lstStyle>
            <a:lvl1pPr>
              <a:defRPr/>
            </a:lvl1pPr>
          </a:lstStyle>
          <a:p>
            <a:pPr>
              <a:defRPr/>
            </a:pPr>
            <a:endParaRPr lang="en-US"/>
          </a:p>
        </p:txBody>
      </p:sp>
      <p:sp>
        <p:nvSpPr>
          <p:cNvPr id="20" name="Slide Number Placeholder 4"/>
          <p:cNvSpPr>
            <a:spLocks noGrp="1"/>
          </p:cNvSpPr>
          <p:nvPr>
            <p:ph type="sldNum" sz="quarter" idx="20"/>
          </p:nvPr>
        </p:nvSpPr>
        <p:spPr/>
        <p:txBody>
          <a:bodyPr/>
          <a:lstStyle>
            <a:lvl1pPr>
              <a:defRPr/>
            </a:lvl1pPr>
          </a:lstStyle>
          <a:p>
            <a:pPr>
              <a:defRPr/>
            </a:pPr>
            <a:fld id="{FB01E546-41DE-4107-A511-BD4F68619360}" type="slidenum">
              <a:rPr lang="en-US"/>
              <a:pPr>
                <a:defRPr/>
              </a:pPr>
              <a:t>‹#›</a:t>
            </a:fld>
            <a:endParaRPr lang="en-US"/>
          </a:p>
        </p:txBody>
      </p:sp>
    </p:spTree>
  </p:cSld>
  <p:clrMapOvr>
    <a:masterClrMapping/>
  </p:clrMapOvr>
  <p:transition spd="med">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5" name="Picture 7"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6" name="Rectangle 8"/>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9"/>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24E9359F-B21A-43D2-AFBF-11BCC4B1DD5A}" type="datetimeFigureOut">
              <a:rPr lang="en-US"/>
              <a:pPr>
                <a:defRPr/>
              </a:pPr>
              <a:t>12/4/2019</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5557CC1E-F143-46EF-9123-A418E9CC1177}" type="slidenum">
              <a:rPr lang="en-US"/>
              <a:pPr>
                <a:defRPr/>
              </a:pPr>
              <a:t>‹#›</a:t>
            </a:fld>
            <a:endParaRPr lang="en-US" dirty="0"/>
          </a:p>
        </p:txBody>
      </p:sp>
    </p:spTree>
  </p:cSld>
  <p:clrMapOvr>
    <a:masterClrMapping/>
  </p:clrMapOvr>
  <p:transition spd="med">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rot="5400000">
            <a:off x="5449094" y="2040731"/>
            <a:ext cx="5106988" cy="10255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rot="5400000">
            <a:off x="7200900" y="5543550"/>
            <a:ext cx="1603375" cy="1025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596925" y="609597"/>
            <a:ext cx="80535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9"/>
            <a:ext cx="6652503"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a:xfrm>
            <a:off x="5105400" y="5935663"/>
            <a:ext cx="2057400" cy="365125"/>
          </a:xfrm>
        </p:spPr>
        <p:txBody>
          <a:bodyPr/>
          <a:lstStyle>
            <a:lvl1pPr>
              <a:defRPr/>
            </a:lvl1pPr>
          </a:lstStyle>
          <a:p>
            <a:pPr>
              <a:defRPr/>
            </a:pPr>
            <a:fld id="{6B2DB67C-F55A-48CD-91D1-513EF73122C6}" type="datetimeFigureOut">
              <a:rPr lang="en-US"/>
              <a:pPr>
                <a:defRPr/>
              </a:pPr>
              <a:t>12/4/2019</a:t>
            </a:fld>
            <a:endParaRPr lang="en-US" dirty="0"/>
          </a:p>
        </p:txBody>
      </p:sp>
      <p:sp>
        <p:nvSpPr>
          <p:cNvPr id="7" name="Footer Placeholder 4"/>
          <p:cNvSpPr>
            <a:spLocks noGrp="1"/>
          </p:cNvSpPr>
          <p:nvPr>
            <p:ph type="ftr" sz="quarter" idx="11"/>
          </p:nvPr>
        </p:nvSpPr>
        <p:spPr>
          <a:xfrm>
            <a:off x="509588" y="5935663"/>
            <a:ext cx="4595812"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7572375" y="5399088"/>
            <a:ext cx="866775" cy="1090612"/>
          </a:xfrm>
        </p:spPr>
        <p:txBody>
          <a:bodyPr anchor="t"/>
          <a:lstStyle>
            <a:lvl1pPr algn="ctr">
              <a:defRPr smtClean="0"/>
            </a:lvl1pPr>
          </a:lstStyle>
          <a:p>
            <a:pPr>
              <a:defRPr/>
            </a:pPr>
            <a:fld id="{E349CE56-EE59-48A3-B7AA-E8BE3E56B0CB}" type="slidenum">
              <a:rPr lang="en-US"/>
              <a:pPr>
                <a:defRPr/>
              </a:pPr>
              <a:t>‹#›</a:t>
            </a:fld>
            <a:endParaRPr lang="en-US" dirty="0"/>
          </a:p>
        </p:txBody>
      </p:sp>
    </p:spTree>
  </p:cSld>
  <p:clrMapOvr>
    <a:masterClrMapping/>
  </p:clrMapOvr>
  <p:transition spd="med">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p:spPr>
        <p:txBody>
          <a:bodyPr>
            <a:normAutofit/>
          </a:bodyPr>
          <a:lstStyle>
            <a:lvl1pPr algn="l">
              <a:defRPr sz="4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1551" y="4572000"/>
            <a:ext cx="384048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15" name="Picture Placeholder 14"/>
          <p:cNvSpPr>
            <a:spLocks noGrp="1"/>
          </p:cNvSpPr>
          <p:nvPr>
            <p:ph type="pic" sz="quarter" idx="10"/>
          </p:nvPr>
        </p:nvSpPr>
        <p:spPr>
          <a:xfrm>
            <a:off x="5057777" y="0"/>
            <a:ext cx="4086223"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tIns="365760">
            <a:noAutofit/>
          </a:bodyPr>
          <a:lstStyle>
            <a:lvl1pPr marL="0" indent="0" algn="ctr">
              <a:buNone/>
              <a:defRPr sz="2800">
                <a:solidFill>
                  <a:schemeClr val="bg1"/>
                </a:solidFill>
              </a:defRPr>
            </a:lvl1pPr>
          </a:lstStyle>
          <a:p>
            <a:pPr lvl="0"/>
            <a:r>
              <a:rPr lang="en-US" noProof="0" smtClean="0"/>
              <a:t>Click icon to add picture</a:t>
            </a:r>
            <a:endParaRPr lang="en-US" noProof="0"/>
          </a:p>
        </p:txBody>
      </p:sp>
    </p:spTree>
  </p:cSld>
  <p:clrMapOvr>
    <a:masterClrMapping/>
  </p:clrMapOvr>
  <p:transition spd="med">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fld id="{9166D453-D873-44C0-87A9-454532B7932B}" type="datetimeFigureOut">
              <a:rPr lang="en-US" smtClean="0"/>
              <a:pPr>
                <a:defRPr/>
              </a:pPr>
              <a:t>12/4/2019</a:t>
            </a:fld>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9D2C864-9362-43C7-A136-D9C41D93A96D}"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CE359A29-0E49-492A-8161-61673B765B5B}" type="datetimeFigureOut">
              <a:rPr lang="en-US" smtClean="0"/>
              <a:pPr>
                <a:defRPr/>
              </a:pPr>
              <a:t>12/4/2019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0370C3B-D53E-4263-AE74-64553E156AC5}" type="slidenum">
              <a:rPr lang="en-US" smtClean="0"/>
              <a:pPr>
                <a:defRPr/>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2FF0D56D-B8E9-4628-AD3E-B1BB7ACCA637}" type="datetimeFigureOut">
              <a:rPr lang="en-US" smtClean="0"/>
              <a:pPr>
                <a:defRPr/>
              </a:pPr>
              <a:t>12/4/2019</a:t>
            </a:fld>
            <a:endParaRPr lang="en-US"/>
          </a:p>
        </p:txBody>
      </p:sp>
      <p:sp>
        <p:nvSpPr>
          <p:cNvPr id="5" name="Footer Placeholder 4"/>
          <p:cNvSpPr>
            <a:spLocks noGrp="1"/>
          </p:cNvSpPr>
          <p:nvPr>
            <p:ph type="ftr" sz="quarter" idx="11"/>
          </p:nvPr>
        </p:nvSpPr>
        <p:spPr>
          <a:xfrm>
            <a:off x="800100" y="6172200"/>
            <a:ext cx="4000500" cy="457200"/>
          </a:xfrm>
        </p:spPr>
        <p:txBody>
          <a:bodyPr/>
          <a:lstStyle/>
          <a:p>
            <a:pPr>
              <a:defRPr/>
            </a:pP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defRPr/>
            </a:pPr>
            <a:fld id="{9F41B730-8372-4CB4-9B21-BBF6501FBF62}" type="slidenum">
              <a:rPr lang="en-US" smtClean="0"/>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0C14DEE0-2753-4C3A-A967-58D66EAB40AF}" type="datetimeFigureOut">
              <a:rPr lang="en-US" smtClean="0"/>
              <a:pPr>
                <a:defRPr/>
              </a:pPr>
              <a:t>12/4/2019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ED6C428-6A2B-4224-92CA-5C238F960B55}" type="slidenum">
              <a:rPr lang="en-US" smtClean="0"/>
              <a:pPr>
                <a:defRPr/>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E9B05C37-8C72-4B45-833C-ABE39C66E616}" type="datetimeFigureOut">
              <a:rPr lang="en-US" smtClean="0"/>
              <a:pPr>
                <a:defRPr/>
              </a:pPr>
              <a:t>12/4/2019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2D6D81E-5A92-4F47-935B-A0CBAFEE2C09}" type="slidenum">
              <a:rPr lang="en-US" smtClean="0"/>
              <a:pPr>
                <a:defRPr/>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89FBD2A1-1A9F-40F0-B4C7-26595477BFFC}" type="datetimeFigureOut">
              <a:rPr lang="en-US" smtClean="0"/>
              <a:pPr>
                <a:defRPr/>
              </a:pPr>
              <a:t>12/4/2019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21BB7A2-8136-4854-9E4C-B3F437B28F1C}" type="slidenum">
              <a:rPr lang="en-US" smtClean="0"/>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CAD60FC-ABA2-40BA-B1CD-DEEA9DBBFBD5}" type="datetimeFigureOut">
              <a:rPr lang="en-US" smtClean="0"/>
              <a:pPr>
                <a:defRPr/>
              </a:pPr>
              <a:t>12/4/2019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E356C9A-CF6C-4156-80E7-7FA0EA95E5D3}" type="slidenum">
              <a:rPr lang="en-US" smtClean="0"/>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14"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13" name="Picture 15" descr="HD-ShadowShort.png"/>
          <p:cNvPicPr>
            <a:picLocks noChangeAspect="1"/>
          </p:cNvPicPr>
          <p:nvPr/>
        </p:nvPicPr>
        <p:blipFill>
          <a:blip r:embed="rId3"/>
          <a:srcRect/>
          <a:stretch>
            <a:fillRect/>
          </a:stretch>
        </p:blipFill>
        <p:spPr bwMode="auto">
          <a:xfrm>
            <a:off x="7939088" y="1971675"/>
            <a:ext cx="1201737" cy="144463"/>
          </a:xfrm>
          <a:prstGeom prst="rect">
            <a:avLst/>
          </a:prstGeom>
          <a:noFill/>
          <a:ln w="9525">
            <a:noFill/>
            <a:miter lim="800000"/>
            <a:headEnd/>
            <a:tailEnd/>
          </a:ln>
        </p:spPr>
      </p:pic>
      <p:sp>
        <p:nvSpPr>
          <p:cNvPr id="14" name="Rectangle 16"/>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7"/>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510241" y="753228"/>
            <a:ext cx="7210395"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10239" y="4297503"/>
            <a:ext cx="228727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0239" y="2336873"/>
            <a:ext cx="2287279" cy="1524000"/>
          </a:xfrm>
          <a:prstGeom prst="roundRect">
            <a:avLst>
              <a:gd name="adj" fmla="val 0"/>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510239" y="4873765"/>
            <a:ext cx="2287279" cy="1062422"/>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959103" y="429750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959103" y="2336873"/>
            <a:ext cx="2297430" cy="1524000"/>
          </a:xfrm>
          <a:prstGeom prst="roundRect">
            <a:avLst>
              <a:gd name="adj" fmla="val 0"/>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2958088" y="4873764"/>
            <a:ext cx="2300473" cy="1062422"/>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423009" y="4297503"/>
            <a:ext cx="229762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423008" y="2336873"/>
            <a:ext cx="2297629" cy="1524000"/>
          </a:xfrm>
          <a:prstGeom prst="roundRect">
            <a:avLst>
              <a:gd name="adj" fmla="val 0"/>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5422915" y="4873762"/>
            <a:ext cx="2300672" cy="1062422"/>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2"/>
          <p:cNvSpPr>
            <a:spLocks noGrp="1"/>
          </p:cNvSpPr>
          <p:nvPr>
            <p:ph type="dt" sz="half" idx="23"/>
          </p:nvPr>
        </p:nvSpPr>
        <p:spPr/>
        <p:txBody>
          <a:bodyPr/>
          <a:lstStyle>
            <a:lvl1pPr>
              <a:defRPr/>
            </a:lvl1pPr>
          </a:lstStyle>
          <a:p>
            <a:pPr>
              <a:defRPr/>
            </a:pPr>
            <a:fld id="{75CCC1B4-422E-4C2B-8E07-FBBAD0DAD046}" type="datetimeFigureOut">
              <a:rPr lang="en-US"/>
              <a:pPr>
                <a:defRPr/>
              </a:pPr>
              <a:t>12/4/2019</a:t>
            </a:fld>
            <a:endParaRPr lang="en-US"/>
          </a:p>
        </p:txBody>
      </p:sp>
      <p:sp>
        <p:nvSpPr>
          <p:cNvPr id="17" name="Footer Placeholder 3"/>
          <p:cNvSpPr>
            <a:spLocks noGrp="1"/>
          </p:cNvSpPr>
          <p:nvPr>
            <p:ph type="ftr" sz="quarter" idx="24"/>
          </p:nvPr>
        </p:nvSpPr>
        <p:spPr/>
        <p:txBody>
          <a:bodyPr/>
          <a:lstStyle>
            <a:lvl1pPr>
              <a:defRPr/>
            </a:lvl1pPr>
          </a:lstStyle>
          <a:p>
            <a:pPr>
              <a:defRPr/>
            </a:pPr>
            <a:endParaRPr lang="en-US"/>
          </a:p>
        </p:txBody>
      </p:sp>
      <p:sp>
        <p:nvSpPr>
          <p:cNvPr id="18" name="Slide Number Placeholder 4"/>
          <p:cNvSpPr>
            <a:spLocks noGrp="1"/>
          </p:cNvSpPr>
          <p:nvPr>
            <p:ph type="sldNum" sz="quarter" idx="25"/>
          </p:nvPr>
        </p:nvSpPr>
        <p:spPr/>
        <p:txBody>
          <a:bodyPr/>
          <a:lstStyle>
            <a:lvl1pPr>
              <a:defRPr/>
            </a:lvl1pPr>
          </a:lstStyle>
          <a:p>
            <a:pPr>
              <a:defRPr/>
            </a:pPr>
            <a:fld id="{DEBDB366-F45D-4A22-9C82-3065B4556A66}" type="slidenum">
              <a:rPr lang="en-US"/>
              <a:pPr>
                <a:defRPr/>
              </a:pPr>
              <a:t>‹#›</a:t>
            </a:fld>
            <a:endParaRPr lang="en-US"/>
          </a:p>
        </p:txBody>
      </p:sp>
    </p:spTree>
  </p:cSld>
  <p:clrMapOvr>
    <a:masterClrMapping/>
  </p:clrMapOvr>
  <p:transition spd="med">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B0EEEB76-9734-4B7A-9C33-4FA7092FC206}" type="datetimeFigureOut">
              <a:rPr lang="en-US" smtClean="0"/>
              <a:pPr>
                <a:defRPr/>
              </a:pPr>
              <a:t>12/4/2019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D2FA2AF-2DEA-4FC1-A240-0BD4E2D27284}" type="slidenum">
              <a:rPr lang="en-US" smtClean="0"/>
              <a:pPr>
                <a:defRPr/>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3ABB62E9-6EEA-4502-A968-4551D2A24CFF}" type="datetimeFigureOut">
              <a:rPr lang="en-US" smtClean="0"/>
              <a:pPr>
                <a:defRPr/>
              </a:pPr>
              <a:t>12/4/2019</a:t>
            </a:fld>
            <a:endParaRPr lang="en-US"/>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US"/>
          </a:p>
        </p:txBody>
      </p:sp>
      <p:sp>
        <p:nvSpPr>
          <p:cNvPr id="7" name="Slide Number Placeholder 6"/>
          <p:cNvSpPr>
            <a:spLocks noGrp="1"/>
          </p:cNvSpPr>
          <p:nvPr>
            <p:ph type="sldNum" sz="quarter" idx="12"/>
          </p:nvPr>
        </p:nvSpPr>
        <p:spPr>
          <a:xfrm>
            <a:off x="146304" y="6208776"/>
            <a:ext cx="457200" cy="457200"/>
          </a:xfrm>
        </p:spPr>
        <p:txBody>
          <a:bodyPr/>
          <a:lstStyle/>
          <a:p>
            <a:pPr>
              <a:defRPr/>
            </a:pPr>
            <a:fld id="{D5E24B21-AE25-4E42-8CB7-B436179C73A2}" type="slidenum">
              <a:rPr lang="en-US" smtClean="0"/>
              <a:pPr>
                <a:defRPr/>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spd="med">
    <p:fade/>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1BDF477-6DAD-4A51-B49C-73146F7480F5}" type="datetimeFigureOut">
              <a:rPr lang="en-US" smtClean="0"/>
              <a:pPr>
                <a:defRPr/>
              </a:pPr>
              <a:t>12/4/2019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8775012-BABD-4D2F-BA62-39D8584B770C}" type="slidenum">
              <a:rPr lang="en-US" smtClean="0"/>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5DB0C35-6314-4B6C-B6F6-9C19F18ABA59}" type="datetimeFigureOut">
              <a:rPr lang="en-US" smtClean="0"/>
              <a:pPr>
                <a:defRPr/>
              </a:pPr>
              <a:t>12/4/2019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114B029-A824-4101-9A65-7A5AB3CA50C6}" type="slidenum">
              <a:rPr lang="en-US" smtClean="0"/>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628EAFA9-7502-42D3-9B79-C38E938C236F}" type="datetimeFigureOut">
              <a:rPr lang="en-US" smtClean="0"/>
              <a:pPr/>
              <a:t>12/4/2019</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smtClean="0"/>
              <a:t>Drag picture to placeholder or click icon to add</a:t>
            </a:r>
            <a:endParaRPr/>
          </a:p>
        </p:txBody>
      </p:sp>
    </p:spTree>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5" name="Picture 7" descr="HD-ShadowShort.png"/>
          <p:cNvPicPr>
            <a:picLocks noChangeAspect="1"/>
          </p:cNvPicPr>
          <p:nvPr/>
        </p:nvPicPr>
        <p:blipFill>
          <a:blip r:embed="rId3"/>
          <a:srcRect/>
          <a:stretch>
            <a:fillRect/>
          </a:stretch>
        </p:blipFill>
        <p:spPr bwMode="auto">
          <a:xfrm>
            <a:off x="7939088" y="1971675"/>
            <a:ext cx="1201737" cy="144463"/>
          </a:xfrm>
          <a:prstGeom prst="rect">
            <a:avLst/>
          </a:prstGeom>
          <a:noFill/>
          <a:ln w="9525">
            <a:noFill/>
            <a:miter lim="800000"/>
            <a:headEnd/>
            <a:tailEnd/>
          </a:ln>
        </p:spPr>
      </p:pic>
      <p:sp>
        <p:nvSpPr>
          <p:cNvPr id="6" name="Rectangle 8"/>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9"/>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6370D3BE-2A3A-4586-9D38-BCF912E48C30}" type="datetimeFigureOut">
              <a:rPr lang="en-US"/>
              <a:pPr>
                <a:defRPr/>
              </a:pPr>
              <a:t>12/4/2019</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7A689B37-9A83-4CB0-8FF8-A612FD86D04C}" type="slidenum">
              <a:rPr lang="en-US"/>
              <a:pPr>
                <a:defRPr/>
              </a:pPr>
              <a:t>‹#›</a:t>
            </a:fld>
            <a:endParaRPr lang="en-US"/>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rot="5400000">
            <a:off x="5449094" y="2040731"/>
            <a:ext cx="5106988" cy="10255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rot="5400000">
            <a:off x="7200900" y="5543550"/>
            <a:ext cx="1603375" cy="1025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596923" y="609597"/>
            <a:ext cx="80535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652503"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a:xfrm>
            <a:off x="5105400" y="5935663"/>
            <a:ext cx="2057400" cy="365125"/>
          </a:xfrm>
        </p:spPr>
        <p:txBody>
          <a:bodyPr/>
          <a:lstStyle>
            <a:lvl1pPr>
              <a:defRPr/>
            </a:lvl1pPr>
          </a:lstStyle>
          <a:p>
            <a:pPr>
              <a:defRPr/>
            </a:pPr>
            <a:fld id="{50F41C1D-DA8E-4AEB-AEE7-B97D0EC7B6F5}" type="datetimeFigureOut">
              <a:rPr lang="en-US"/>
              <a:pPr>
                <a:defRPr/>
              </a:pPr>
              <a:t>12/4/2019</a:t>
            </a:fld>
            <a:endParaRPr lang="en-US"/>
          </a:p>
        </p:txBody>
      </p:sp>
      <p:sp>
        <p:nvSpPr>
          <p:cNvPr id="7" name="Footer Placeholder 4"/>
          <p:cNvSpPr>
            <a:spLocks noGrp="1"/>
          </p:cNvSpPr>
          <p:nvPr>
            <p:ph type="ftr" sz="quarter" idx="11"/>
          </p:nvPr>
        </p:nvSpPr>
        <p:spPr>
          <a:xfrm>
            <a:off x="509588" y="5935663"/>
            <a:ext cx="4595812"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7572375" y="5399088"/>
            <a:ext cx="866775" cy="1090612"/>
          </a:xfrm>
        </p:spPr>
        <p:txBody>
          <a:bodyPr anchor="t"/>
          <a:lstStyle>
            <a:lvl1pPr algn="ctr">
              <a:defRPr smtClean="0"/>
            </a:lvl1pPr>
          </a:lstStyle>
          <a:p>
            <a:pPr>
              <a:defRPr/>
            </a:pPr>
            <a:fld id="{D3161081-CEBE-48D7-AA69-867E016F4882}" type="slidenum">
              <a:rPr lang="en-US"/>
              <a:pPr>
                <a:defRPr/>
              </a:pPr>
              <a:t>‹#›</a:t>
            </a:fld>
            <a:endParaRPr lang="en-US"/>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HD-ShadowLong.png"/>
          <p:cNvPicPr>
            <a:picLocks noChangeAspect="1"/>
          </p:cNvPicPr>
          <p:nvPr/>
        </p:nvPicPr>
        <p:blipFill>
          <a:blip r:embed="rId2"/>
          <a:srcRect/>
          <a:stretch>
            <a:fillRect/>
          </a:stretch>
        </p:blipFill>
        <p:spPr bwMode="auto">
          <a:xfrm>
            <a:off x="0" y="4243388"/>
            <a:ext cx="6726238" cy="274637"/>
          </a:xfrm>
          <a:prstGeom prst="rect">
            <a:avLst/>
          </a:prstGeom>
          <a:noFill/>
          <a:ln w="9525">
            <a:noFill/>
            <a:miter lim="800000"/>
            <a:headEnd/>
            <a:tailEnd/>
          </a:ln>
        </p:spPr>
      </p:pic>
      <p:pic>
        <p:nvPicPr>
          <p:cNvPr id="5" name="Picture 7" descr="HD-ShadowShort.png"/>
          <p:cNvPicPr>
            <a:picLocks noChangeAspect="1"/>
          </p:cNvPicPr>
          <p:nvPr/>
        </p:nvPicPr>
        <p:blipFill>
          <a:blip r:embed="rId3"/>
          <a:srcRect/>
          <a:stretch>
            <a:fillRect/>
          </a:stretch>
        </p:blipFill>
        <p:spPr bwMode="auto">
          <a:xfrm>
            <a:off x="6834188" y="4243388"/>
            <a:ext cx="2308225" cy="277812"/>
          </a:xfrm>
          <a:prstGeom prst="rect">
            <a:avLst/>
          </a:prstGeom>
          <a:noFill/>
          <a:ln w="9525">
            <a:noFill/>
            <a:miter lim="800000"/>
            <a:headEnd/>
            <a:tailEnd/>
          </a:ln>
        </p:spPr>
      </p:pic>
      <p:sp>
        <p:nvSpPr>
          <p:cNvPr id="6" name="Rectangle 8"/>
          <p:cNvSpPr/>
          <p:nvPr/>
        </p:nvSpPr>
        <p:spPr>
          <a:xfrm>
            <a:off x="0" y="2590800"/>
            <a:ext cx="6726238" cy="165893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9"/>
          <p:cNvSpPr/>
          <p:nvPr/>
        </p:nvSpPr>
        <p:spPr>
          <a:xfrm>
            <a:off x="6834188" y="2590800"/>
            <a:ext cx="2308225" cy="1658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3" y="2733709"/>
            <a:ext cx="6108101"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510243" y="4394044"/>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7C53169C-4D41-4917-B1D2-5D825E1B3056}" type="datetimeFigureOut">
              <a:rPr lang="en-US"/>
              <a:pPr>
                <a:defRPr/>
              </a:pPr>
              <a:t>12/4/2019</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6942138" y="2749550"/>
            <a:ext cx="877887" cy="1357313"/>
          </a:xfrm>
        </p:spPr>
        <p:txBody>
          <a:bodyPr/>
          <a:lstStyle>
            <a:lvl1pPr>
              <a:defRPr/>
            </a:lvl1pPr>
          </a:lstStyle>
          <a:p>
            <a:pPr>
              <a:defRPr/>
            </a:pPr>
            <a:fld id="{6B5D5D8B-1B1D-4359-8FFB-B2E508BF0410}" type="slidenum">
              <a:rPr lang="en-US"/>
              <a:pPr>
                <a:defRPr/>
              </a:pPr>
              <a:t>‹#›</a:t>
            </a:fld>
            <a:endParaRPr lang="en-US"/>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4"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5" name="Picture 15"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6" name="Rectangle 16"/>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7"/>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86713395-9BC1-4117-AFE6-72C3F8A58655}" type="datetimeFigureOut">
              <a:rPr lang="en-US"/>
              <a:pPr>
                <a:defRPr/>
              </a:pPr>
              <a:t>12/4/2019</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469098FC-C87E-4D0C-B02F-30ED6784C5DA}" type="slidenum">
              <a:rPr lang="en-US"/>
              <a:pPr>
                <a:defRPr/>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4"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5" name="Picture 15" descr="HD-ShadowShort.png"/>
          <p:cNvPicPr>
            <a:picLocks noChangeAspect="1"/>
          </p:cNvPicPr>
          <p:nvPr/>
        </p:nvPicPr>
        <p:blipFill>
          <a:blip r:embed="rId3"/>
          <a:srcRect/>
          <a:stretch>
            <a:fillRect/>
          </a:stretch>
        </p:blipFill>
        <p:spPr bwMode="auto">
          <a:xfrm>
            <a:off x="7939088" y="1971675"/>
            <a:ext cx="1201737" cy="144463"/>
          </a:xfrm>
          <a:prstGeom prst="rect">
            <a:avLst/>
          </a:prstGeom>
          <a:noFill/>
          <a:ln w="9525">
            <a:noFill/>
            <a:miter lim="800000"/>
            <a:headEnd/>
            <a:tailEnd/>
          </a:ln>
        </p:spPr>
      </p:pic>
      <p:sp>
        <p:nvSpPr>
          <p:cNvPr id="6" name="Rectangle 16"/>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7"/>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64B53EC7-C9EC-4463-A58E-5213B0016580}" type="datetimeFigureOut">
              <a:rPr lang="en-US"/>
              <a:pPr>
                <a:defRPr/>
              </a:pPr>
              <a:t>12/4/2019</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C7B9F23A-6D19-47D2-8CDF-C83EAD9C2F87}" type="slidenum">
              <a:rPr lang="en-US"/>
              <a:pPr>
                <a:defRPr/>
              </a:pPr>
              <a:t>‹#›</a:t>
            </a:fld>
            <a:endParaRPr lang="en-US"/>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HD-ShadowLong.png"/>
          <p:cNvPicPr>
            <a:picLocks noChangeAspect="1"/>
          </p:cNvPicPr>
          <p:nvPr/>
        </p:nvPicPr>
        <p:blipFill>
          <a:blip r:embed="rId2"/>
          <a:srcRect/>
          <a:stretch>
            <a:fillRect/>
          </a:stretch>
        </p:blipFill>
        <p:spPr bwMode="auto">
          <a:xfrm>
            <a:off x="0" y="4086225"/>
            <a:ext cx="7827963" cy="322263"/>
          </a:xfrm>
          <a:prstGeom prst="rect">
            <a:avLst/>
          </a:prstGeom>
          <a:noFill/>
          <a:ln w="9525">
            <a:noFill/>
            <a:miter lim="800000"/>
            <a:headEnd/>
            <a:tailEnd/>
          </a:ln>
        </p:spPr>
      </p:pic>
      <p:pic>
        <p:nvPicPr>
          <p:cNvPr id="5" name="Picture 7" descr="HD-ShadowShort.png"/>
          <p:cNvPicPr>
            <a:picLocks noChangeAspect="1"/>
          </p:cNvPicPr>
          <p:nvPr/>
        </p:nvPicPr>
        <p:blipFill>
          <a:blip r:embed="rId3"/>
          <a:srcRect/>
          <a:stretch>
            <a:fillRect/>
          </a:stretch>
        </p:blipFill>
        <p:spPr bwMode="auto">
          <a:xfrm>
            <a:off x="7939088" y="4087813"/>
            <a:ext cx="1201737" cy="144462"/>
          </a:xfrm>
          <a:prstGeom prst="rect">
            <a:avLst/>
          </a:prstGeom>
          <a:noFill/>
          <a:ln w="9525">
            <a:noFill/>
            <a:miter lim="800000"/>
            <a:headEnd/>
            <a:tailEnd/>
          </a:ln>
        </p:spPr>
      </p:pic>
      <p:sp>
        <p:nvSpPr>
          <p:cNvPr id="6" name="Rectangle 8"/>
          <p:cNvSpPr/>
          <p:nvPr/>
        </p:nvSpPr>
        <p:spPr>
          <a:xfrm>
            <a:off x="0" y="27257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9"/>
          <p:cNvSpPr/>
          <p:nvPr/>
        </p:nvSpPr>
        <p:spPr>
          <a:xfrm>
            <a:off x="7939088" y="27257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2869895"/>
            <a:ext cx="7210395" cy="1090788"/>
          </a:xfrm>
        </p:spPr>
        <p:txBody>
          <a:bodyP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10241" y="4232176"/>
            <a:ext cx="7210395"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fld id="{4397B59C-4613-4933-8C12-F1E00602248D}" type="datetimeFigureOut">
              <a:rPr lang="en-US"/>
              <a:pPr>
                <a:defRPr/>
              </a:pPr>
              <a:t>12/4/2019</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047038" y="2870200"/>
            <a:ext cx="865187" cy="1090613"/>
          </a:xfrm>
        </p:spPr>
        <p:txBody>
          <a:bodyPr/>
          <a:lstStyle>
            <a:lvl1pPr>
              <a:defRPr/>
            </a:lvl1pPr>
          </a:lstStyle>
          <a:p>
            <a:pPr>
              <a:defRPr/>
            </a:pPr>
            <a:fld id="{BE3676F4-FBE8-4196-8791-103DB608C4C7}" type="slidenum">
              <a:rPr lang="en-US"/>
              <a:pPr>
                <a:defRPr/>
              </a:pPr>
              <a:t>‹#›</a:t>
            </a:fld>
            <a:endParaRPr lang="en-US"/>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7" name="Rectangle 9"/>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0242" y="2336873"/>
            <a:ext cx="352376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95594" y="2336873"/>
            <a:ext cx="3525044"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0"/>
          </p:nvPr>
        </p:nvSpPr>
        <p:spPr/>
        <p:txBody>
          <a:bodyPr/>
          <a:lstStyle>
            <a:lvl1pPr>
              <a:defRPr/>
            </a:lvl1pPr>
          </a:lstStyle>
          <a:p>
            <a:pPr>
              <a:defRPr/>
            </a:pPr>
            <a:fld id="{3959372C-2998-475A-A061-3D0EB894323F}" type="datetimeFigureOut">
              <a:rPr lang="en-US"/>
              <a:pPr>
                <a:defRPr/>
              </a:pPr>
              <a:t>12/4/2019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395ECFD8-22A4-4C43-96EA-47BB78D1F3DB}" type="slidenum">
              <a:rPr lang="en-US"/>
              <a:pPr>
                <a:defRPr/>
              </a:pPr>
              <a:t>‹#›</a:t>
            </a:fld>
            <a:endParaRPr lang="en-US"/>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9"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8" name="Picture 10"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9" name="Rectangle 11"/>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12"/>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753232"/>
            <a:ext cx="7210397"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9765" y="2336878"/>
            <a:ext cx="3354245"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0244" y="3030011"/>
            <a:ext cx="3523766"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365116" y="2336873"/>
            <a:ext cx="3355521"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95594" y="3030011"/>
            <a:ext cx="3525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p:txBody>
          <a:bodyPr/>
          <a:lstStyle>
            <a:lvl1pPr>
              <a:defRPr/>
            </a:lvl1pPr>
          </a:lstStyle>
          <a:p>
            <a:pPr>
              <a:defRPr/>
            </a:pPr>
            <a:fld id="{260549CD-A38B-475A-8BC6-BD25DB84D860}" type="datetimeFigureOut">
              <a:rPr lang="en-US"/>
              <a:pPr>
                <a:defRPr/>
              </a:pPr>
              <a:t>12/4/2019</a:t>
            </a:fld>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451CB4B3-4141-4904-B404-83C259190CCA}" type="slidenum">
              <a:rPr lang="en-US"/>
              <a:pPr>
                <a:defRPr/>
              </a:pPr>
              <a:t>‹#›</a:t>
            </a:fld>
            <a:endParaRPr lang="en-US"/>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4" name="Picture 6"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5" name="Rectangle 7"/>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lvl1pPr>
              <a:defRPr/>
            </a:lvl1pPr>
          </a:lstStyle>
          <a:p>
            <a:pPr>
              <a:defRPr/>
            </a:pPr>
            <a:fld id="{C3C581AC-C581-4975-B648-6D3205B8EF61}" type="datetimeFigureOut">
              <a:rPr lang="en-US"/>
              <a:pPr>
                <a:defRPr/>
              </a:pPr>
              <a:t>12/4/2019</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E2426D00-BABE-436B-A8A2-659CEE9D9C01}" type="slidenum">
              <a:rPr lang="en-US"/>
              <a:pPr>
                <a:defRPr/>
              </a:pPr>
              <a:t>‹#›</a:t>
            </a:fld>
            <a:endParaRPr lang="en-US"/>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HD-ShadowShort.png"/>
          <p:cNvPicPr>
            <a:picLocks noChangeAspect="1"/>
          </p:cNvPicPr>
          <p:nvPr/>
        </p:nvPicPr>
        <p:blipFill>
          <a:blip r:embed="rId2"/>
          <a:srcRect/>
          <a:stretch>
            <a:fillRect/>
          </a:stretch>
        </p:blipFill>
        <p:spPr bwMode="auto">
          <a:xfrm>
            <a:off x="7939088" y="1971675"/>
            <a:ext cx="1203325" cy="144463"/>
          </a:xfrm>
          <a:prstGeom prst="rect">
            <a:avLst/>
          </a:prstGeom>
          <a:noFill/>
          <a:ln w="9525">
            <a:noFill/>
            <a:miter lim="800000"/>
            <a:headEnd/>
            <a:tailEnd/>
          </a:ln>
        </p:spPr>
      </p:pic>
      <p:sp>
        <p:nvSpPr>
          <p:cNvPr id="3" name="Rectangle 5"/>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1"/>
          <p:cNvSpPr>
            <a:spLocks noGrp="1"/>
          </p:cNvSpPr>
          <p:nvPr>
            <p:ph type="dt" sz="half" idx="10"/>
          </p:nvPr>
        </p:nvSpPr>
        <p:spPr/>
        <p:txBody>
          <a:bodyPr/>
          <a:lstStyle>
            <a:lvl1pPr>
              <a:defRPr/>
            </a:lvl1pPr>
          </a:lstStyle>
          <a:p>
            <a:pPr>
              <a:defRPr/>
            </a:pPr>
            <a:fld id="{2BA22CD0-DB2A-4ECA-81FD-3D6CA425B2A7}" type="datetimeFigureOut">
              <a:rPr lang="en-US"/>
              <a:pPr>
                <a:defRPr/>
              </a:pPr>
              <a:t>12/4/2019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4C304256-C462-4CF1-BF57-00BF59778021}" type="slidenum">
              <a:rPr lang="en-US"/>
              <a:pPr>
                <a:defRPr/>
              </a:pPr>
              <a:t>‹#›</a:t>
            </a:fld>
            <a:endParaRPr lang="en-US"/>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7" name="Rectangle 9"/>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753227"/>
            <a:ext cx="7210394" cy="1080940"/>
          </a:xfrm>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8"/>
            <a:ext cx="4206252"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0243" y="2336877"/>
            <a:ext cx="2842559"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C6E31C19-885D-43AA-A8D7-011B5395ACEE}" type="datetimeFigureOut">
              <a:rPr lang="en-US"/>
              <a:pPr>
                <a:defRPr/>
              </a:pPr>
              <a:t>12/4/2019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79047BF8-4FDD-4835-A7A1-6DB014F923FD}" type="slidenum">
              <a:rPr lang="en-US"/>
              <a:pPr>
                <a:defRPr/>
              </a:pPr>
              <a:t>‹#›</a:t>
            </a:fld>
            <a:endParaRPr lang="en-US"/>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7" name="Rectangle 9"/>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753228"/>
            <a:ext cx="7210393" cy="1080938"/>
          </a:xfrm>
        </p:spPr>
        <p:txBody>
          <a:bodyP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651252" y="2336874"/>
            <a:ext cx="4069387" cy="3599312"/>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10242" y="2336878"/>
            <a:ext cx="2907192"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E2D658DC-6965-4BE8-912E-B549C5ED38B2}" type="datetimeFigureOut">
              <a:rPr lang="en-US"/>
              <a:pPr>
                <a:defRPr/>
              </a:pPr>
              <a:t>12/4/2019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5328F344-882D-4462-980A-5225515EA4D6}" type="slidenum">
              <a:rPr lang="en-US"/>
              <a:pPr>
                <a:defRPr/>
              </a:pPr>
              <a:t>‹#›</a:t>
            </a:fld>
            <a:endParaRPr lang="en-US"/>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5929313"/>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5929313"/>
            <a:ext cx="1203325" cy="144462"/>
          </a:xfrm>
          <a:prstGeom prst="rect">
            <a:avLst/>
          </a:prstGeom>
          <a:noFill/>
          <a:ln w="9525">
            <a:noFill/>
            <a:miter lim="800000"/>
            <a:headEnd/>
            <a:tailEnd/>
          </a:ln>
        </p:spPr>
      </p:pic>
      <p:sp>
        <p:nvSpPr>
          <p:cNvPr id="7" name="Rectangle 9"/>
          <p:cNvSpPr/>
          <p:nvPr/>
        </p:nvSpPr>
        <p:spPr>
          <a:xfrm>
            <a:off x="0" y="45672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45672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4711621"/>
            <a:ext cx="7210394"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0242" y="609600"/>
            <a:ext cx="7210394" cy="3589575"/>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10240" y="5169588"/>
            <a:ext cx="7210397"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4ED5EA52-D0C6-427A-ADE6-87A272AA17CD}" type="datetimeFigureOut">
              <a:rPr lang="en-US"/>
              <a:pPr>
                <a:defRPr/>
              </a:pPr>
              <a:t>12/4/2019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47038" y="4711700"/>
            <a:ext cx="865187" cy="1090613"/>
          </a:xfrm>
        </p:spPr>
        <p:txBody>
          <a:bodyPr/>
          <a:lstStyle>
            <a:lvl1pPr>
              <a:defRPr/>
            </a:lvl1pPr>
          </a:lstStyle>
          <a:p>
            <a:pPr>
              <a:defRPr/>
            </a:pPr>
            <a:fld id="{870670F9-7E72-4F7C-8730-6FDF510171AE}" type="slidenum">
              <a:rPr lang="en-US"/>
              <a:pPr>
                <a:defRPr/>
              </a:pPr>
              <a:t>‹#›</a:t>
            </a:fld>
            <a:endParaRPr lang="en-US"/>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5929313"/>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5929313"/>
            <a:ext cx="1203325" cy="144462"/>
          </a:xfrm>
          <a:prstGeom prst="rect">
            <a:avLst/>
          </a:prstGeom>
          <a:noFill/>
          <a:ln w="9525">
            <a:noFill/>
            <a:miter lim="800000"/>
            <a:headEnd/>
            <a:tailEnd/>
          </a:ln>
        </p:spPr>
      </p:pic>
      <p:sp>
        <p:nvSpPr>
          <p:cNvPr id="7" name="Rectangle 9"/>
          <p:cNvSpPr/>
          <p:nvPr/>
        </p:nvSpPr>
        <p:spPr>
          <a:xfrm>
            <a:off x="0" y="45672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45672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609597"/>
            <a:ext cx="7210394" cy="3592750"/>
          </a:xfrm>
        </p:spPr>
        <p:txBody>
          <a:bodyP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2" y="4711620"/>
            <a:ext cx="7210394"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B80BEF70-64B6-4593-B701-3D4DF652C689}" type="datetimeFigureOut">
              <a:rPr lang="en-US"/>
              <a:pPr>
                <a:defRPr/>
              </a:pPr>
              <a:t>12/4/2019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47038" y="4711700"/>
            <a:ext cx="865187" cy="1090613"/>
          </a:xfrm>
        </p:spPr>
        <p:txBody>
          <a:bodyPr/>
          <a:lstStyle>
            <a:lvl1pPr>
              <a:defRPr/>
            </a:lvl1pPr>
          </a:lstStyle>
          <a:p>
            <a:pPr>
              <a:defRPr/>
            </a:pPr>
            <a:fld id="{BC666510-FBE0-4FE3-9665-F1BD8F400ADE}" type="slidenum">
              <a:rPr lang="en-US"/>
              <a:pPr>
                <a:defRPr/>
              </a:pPr>
              <a:t>‹#›</a:t>
            </a:fld>
            <a:endParaRPr lang="en-US"/>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10" descr="HD-ShadowLong.png"/>
          <p:cNvPicPr>
            <a:picLocks noChangeAspect="1"/>
          </p:cNvPicPr>
          <p:nvPr/>
        </p:nvPicPr>
        <p:blipFill>
          <a:blip r:embed="rId2"/>
          <a:srcRect/>
          <a:stretch>
            <a:fillRect/>
          </a:stretch>
        </p:blipFill>
        <p:spPr bwMode="auto">
          <a:xfrm>
            <a:off x="0" y="5929313"/>
            <a:ext cx="7827963" cy="320675"/>
          </a:xfrm>
          <a:prstGeom prst="rect">
            <a:avLst/>
          </a:prstGeom>
          <a:noFill/>
          <a:ln w="9525">
            <a:noFill/>
            <a:miter lim="800000"/>
            <a:headEnd/>
            <a:tailEnd/>
          </a:ln>
        </p:spPr>
      </p:pic>
      <p:pic>
        <p:nvPicPr>
          <p:cNvPr id="6" name="Picture 12" descr="HD-ShadowShort.png"/>
          <p:cNvPicPr>
            <a:picLocks noChangeAspect="1"/>
          </p:cNvPicPr>
          <p:nvPr/>
        </p:nvPicPr>
        <p:blipFill>
          <a:blip r:embed="rId3"/>
          <a:srcRect/>
          <a:stretch>
            <a:fillRect/>
          </a:stretch>
        </p:blipFill>
        <p:spPr bwMode="auto">
          <a:xfrm>
            <a:off x="7939088" y="5929313"/>
            <a:ext cx="1203325" cy="144462"/>
          </a:xfrm>
          <a:prstGeom prst="rect">
            <a:avLst/>
          </a:prstGeom>
          <a:noFill/>
          <a:ln w="9525">
            <a:noFill/>
            <a:miter lim="800000"/>
            <a:headEnd/>
            <a:tailEnd/>
          </a:ln>
        </p:spPr>
      </p:pic>
      <p:sp>
        <p:nvSpPr>
          <p:cNvPr id="7" name="Rectangle 13"/>
          <p:cNvSpPr/>
          <p:nvPr/>
        </p:nvSpPr>
        <p:spPr>
          <a:xfrm>
            <a:off x="0" y="45672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4"/>
          <p:cNvSpPr/>
          <p:nvPr/>
        </p:nvSpPr>
        <p:spPr>
          <a:xfrm>
            <a:off x="7939088" y="45672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15"/>
          <p:cNvSpPr txBox="1"/>
          <p:nvPr/>
        </p:nvSpPr>
        <p:spPr>
          <a:xfrm>
            <a:off x="438150" y="747713"/>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7200" dirty="0">
                <a:effectLst/>
                <a:latin typeface="+mn-lt"/>
              </a:rPr>
              <a:t>“</a:t>
            </a:r>
          </a:p>
        </p:txBody>
      </p:sp>
      <p:sp>
        <p:nvSpPr>
          <p:cNvPr id="10" name="TextBox 16"/>
          <p:cNvSpPr txBox="1"/>
          <p:nvPr/>
        </p:nvSpPr>
        <p:spPr>
          <a:xfrm>
            <a:off x="7246938" y="3033713"/>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7200" dirty="0">
                <a:effectLst/>
                <a:latin typeface="+mn-lt"/>
              </a:rPr>
              <a:t>”</a:t>
            </a:r>
          </a:p>
        </p:txBody>
      </p:sp>
      <p:sp>
        <p:nvSpPr>
          <p:cNvPr id="2" name="Title 1"/>
          <p:cNvSpPr>
            <a:spLocks noGrp="1"/>
          </p:cNvSpPr>
          <p:nvPr>
            <p:ph type="title"/>
          </p:nvPr>
        </p:nvSpPr>
        <p:spPr>
          <a:xfrm>
            <a:off x="845892" y="609598"/>
            <a:ext cx="6539158" cy="3036061"/>
          </a:xfrm>
        </p:spPr>
        <p:txBody>
          <a:bodyP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051717" y="3653379"/>
            <a:ext cx="6117434" cy="54896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0242" y="4711620"/>
            <a:ext cx="7210394"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1" name="Date Placeholder 4"/>
          <p:cNvSpPr>
            <a:spLocks noGrp="1"/>
          </p:cNvSpPr>
          <p:nvPr>
            <p:ph type="dt" sz="half" idx="14"/>
          </p:nvPr>
        </p:nvSpPr>
        <p:spPr/>
        <p:txBody>
          <a:bodyPr/>
          <a:lstStyle>
            <a:lvl1pPr>
              <a:defRPr/>
            </a:lvl1pPr>
          </a:lstStyle>
          <a:p>
            <a:pPr>
              <a:defRPr/>
            </a:pPr>
            <a:fld id="{60BFF047-7BF4-47B4-B4AD-A66F075B9E9A}" type="datetimeFigureOut">
              <a:rPr lang="en-US"/>
              <a:pPr>
                <a:defRPr/>
              </a:pPr>
              <a:t>12/4/2019</a:t>
            </a:fld>
            <a:endParaRPr lang="en-US"/>
          </a:p>
        </p:txBody>
      </p:sp>
      <p:sp>
        <p:nvSpPr>
          <p:cNvPr id="13" name="Footer Placeholder 5"/>
          <p:cNvSpPr>
            <a:spLocks noGrp="1"/>
          </p:cNvSpPr>
          <p:nvPr>
            <p:ph type="ftr" sz="quarter" idx="15"/>
          </p:nvPr>
        </p:nvSpPr>
        <p:spPr/>
        <p:txBody>
          <a:bodyPr/>
          <a:lstStyle>
            <a:lvl1pPr>
              <a:defRPr/>
            </a:lvl1pPr>
          </a:lstStyle>
          <a:p>
            <a:pPr>
              <a:defRPr/>
            </a:pPr>
            <a:endParaRPr lang="en-US"/>
          </a:p>
        </p:txBody>
      </p:sp>
      <p:sp>
        <p:nvSpPr>
          <p:cNvPr id="14" name="Slide Number Placeholder 6"/>
          <p:cNvSpPr>
            <a:spLocks noGrp="1"/>
          </p:cNvSpPr>
          <p:nvPr>
            <p:ph type="sldNum" sz="quarter" idx="16"/>
          </p:nvPr>
        </p:nvSpPr>
        <p:spPr>
          <a:xfrm>
            <a:off x="8047038" y="4710113"/>
            <a:ext cx="865187" cy="1090612"/>
          </a:xfrm>
        </p:spPr>
        <p:txBody>
          <a:bodyPr/>
          <a:lstStyle>
            <a:lvl1pPr>
              <a:defRPr/>
            </a:lvl1pPr>
          </a:lstStyle>
          <a:p>
            <a:pPr>
              <a:defRPr/>
            </a:pPr>
            <a:fld id="{10F7B527-6FAB-45C6-8D37-E974D5C8E78E}" type="slidenum">
              <a:rPr lang="en-US"/>
              <a:pPr>
                <a:defRPr/>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HD-ShadowLong.png"/>
          <p:cNvPicPr>
            <a:picLocks noChangeAspect="1"/>
          </p:cNvPicPr>
          <p:nvPr/>
        </p:nvPicPr>
        <p:blipFill>
          <a:blip r:embed="rId2"/>
          <a:srcRect/>
          <a:stretch>
            <a:fillRect/>
          </a:stretch>
        </p:blipFill>
        <p:spPr bwMode="auto">
          <a:xfrm>
            <a:off x="0" y="4086225"/>
            <a:ext cx="7827963" cy="322263"/>
          </a:xfrm>
          <a:prstGeom prst="rect">
            <a:avLst/>
          </a:prstGeom>
          <a:noFill/>
          <a:ln w="9525">
            <a:noFill/>
            <a:miter lim="800000"/>
            <a:headEnd/>
            <a:tailEnd/>
          </a:ln>
        </p:spPr>
      </p:pic>
      <p:pic>
        <p:nvPicPr>
          <p:cNvPr id="5" name="Picture 7" descr="HD-ShadowShort.png"/>
          <p:cNvPicPr>
            <a:picLocks noChangeAspect="1"/>
          </p:cNvPicPr>
          <p:nvPr/>
        </p:nvPicPr>
        <p:blipFill>
          <a:blip r:embed="rId3"/>
          <a:srcRect/>
          <a:stretch>
            <a:fillRect/>
          </a:stretch>
        </p:blipFill>
        <p:spPr bwMode="auto">
          <a:xfrm>
            <a:off x="7939088" y="4087813"/>
            <a:ext cx="1201737" cy="144462"/>
          </a:xfrm>
          <a:prstGeom prst="rect">
            <a:avLst/>
          </a:prstGeom>
          <a:noFill/>
          <a:ln w="9525">
            <a:noFill/>
            <a:miter lim="800000"/>
            <a:headEnd/>
            <a:tailEnd/>
          </a:ln>
        </p:spPr>
      </p:pic>
      <p:sp>
        <p:nvSpPr>
          <p:cNvPr id="6" name="Rectangle 8"/>
          <p:cNvSpPr/>
          <p:nvPr/>
        </p:nvSpPr>
        <p:spPr>
          <a:xfrm>
            <a:off x="0" y="27257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9"/>
          <p:cNvSpPr/>
          <p:nvPr/>
        </p:nvSpPr>
        <p:spPr>
          <a:xfrm>
            <a:off x="7939088" y="2725738"/>
            <a:ext cx="1201737"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2869895"/>
            <a:ext cx="7210395" cy="1090788"/>
          </a:xfrm>
        </p:spPr>
        <p:txBody>
          <a:bodyP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10241" y="4232172"/>
            <a:ext cx="7210395" cy="1704017"/>
          </a:xfrm>
        </p:spPr>
        <p:txBody>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fld id="{E0DC97BC-CD85-4CB5-9FE1-8C40535E8896}" type="datetimeFigureOut">
              <a:rPr lang="en-US"/>
              <a:pPr>
                <a:defRPr/>
              </a:pPr>
              <a:t>12/4/2019</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047038" y="2870200"/>
            <a:ext cx="865187" cy="1090613"/>
          </a:xfrm>
        </p:spPr>
        <p:txBody>
          <a:bodyPr/>
          <a:lstStyle>
            <a:lvl1pPr>
              <a:defRPr/>
            </a:lvl1pPr>
          </a:lstStyle>
          <a:p>
            <a:pPr>
              <a:defRPr/>
            </a:pPr>
            <a:fld id="{C45F7F0A-EB01-40D2-B071-0FF63ADCBCC6}" type="slidenum">
              <a:rPr lang="en-US"/>
              <a:pPr>
                <a:defRPr/>
              </a:pPr>
              <a:t>‹#›</a:t>
            </a:fld>
            <a:endParaRPr lang="en-US"/>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8" descr="HD-ShadowLong.png"/>
          <p:cNvPicPr>
            <a:picLocks noChangeAspect="1"/>
          </p:cNvPicPr>
          <p:nvPr/>
        </p:nvPicPr>
        <p:blipFill>
          <a:blip r:embed="rId2"/>
          <a:srcRect/>
          <a:stretch>
            <a:fillRect/>
          </a:stretch>
        </p:blipFill>
        <p:spPr bwMode="auto">
          <a:xfrm>
            <a:off x="0" y="5929313"/>
            <a:ext cx="7827963" cy="320675"/>
          </a:xfrm>
          <a:prstGeom prst="rect">
            <a:avLst/>
          </a:prstGeom>
          <a:noFill/>
          <a:ln w="9525">
            <a:noFill/>
            <a:miter lim="800000"/>
            <a:headEnd/>
            <a:tailEnd/>
          </a:ln>
        </p:spPr>
      </p:pic>
      <p:pic>
        <p:nvPicPr>
          <p:cNvPr id="6" name="Picture 9" descr="HD-ShadowShort.png"/>
          <p:cNvPicPr>
            <a:picLocks noChangeAspect="1"/>
          </p:cNvPicPr>
          <p:nvPr/>
        </p:nvPicPr>
        <p:blipFill>
          <a:blip r:embed="rId3"/>
          <a:srcRect/>
          <a:stretch>
            <a:fillRect/>
          </a:stretch>
        </p:blipFill>
        <p:spPr bwMode="auto">
          <a:xfrm>
            <a:off x="7939088" y="5929313"/>
            <a:ext cx="1203325" cy="144462"/>
          </a:xfrm>
          <a:prstGeom prst="rect">
            <a:avLst/>
          </a:prstGeom>
          <a:noFill/>
          <a:ln w="9525">
            <a:noFill/>
            <a:miter lim="800000"/>
            <a:headEnd/>
            <a:tailEnd/>
          </a:ln>
        </p:spPr>
      </p:pic>
      <p:sp>
        <p:nvSpPr>
          <p:cNvPr id="7" name="Rectangle 10"/>
          <p:cNvSpPr/>
          <p:nvPr/>
        </p:nvSpPr>
        <p:spPr>
          <a:xfrm>
            <a:off x="0" y="45672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1"/>
          <p:cNvSpPr/>
          <p:nvPr/>
        </p:nvSpPr>
        <p:spPr>
          <a:xfrm>
            <a:off x="7939088" y="45672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4711620"/>
            <a:ext cx="7210397"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0" y="5300154"/>
            <a:ext cx="7210397" cy="5022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47D88B30-08D6-42A9-BF46-B42D0EF7CECF}" type="datetimeFigureOut">
              <a:rPr lang="en-US"/>
              <a:pPr>
                <a:defRPr/>
              </a:pPr>
              <a:t>12/4/2019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47038" y="4710113"/>
            <a:ext cx="865187" cy="1090612"/>
          </a:xfrm>
        </p:spPr>
        <p:txBody>
          <a:bodyPr/>
          <a:lstStyle>
            <a:lvl1pPr>
              <a:defRPr/>
            </a:lvl1pPr>
          </a:lstStyle>
          <a:p>
            <a:pPr>
              <a:defRPr/>
            </a:pPr>
            <a:fld id="{6CB66E20-D803-4242-A6F0-EADE1C0AD719}" type="slidenum">
              <a:rPr lang="en-US"/>
              <a:pPr>
                <a:defRPr/>
              </a:pPr>
              <a:t>‹#›</a:t>
            </a:fld>
            <a:endParaRPr lang="en-US"/>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14" name="Picture 13"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16" name="Rectangle 15"/>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501916" y="753228"/>
            <a:ext cx="721872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495709" y="2336873"/>
            <a:ext cx="2302526"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0243" y="3022674"/>
            <a:ext cx="2287277"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967019" y="233687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959103" y="3022674"/>
            <a:ext cx="2297430"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418119" y="2336873"/>
            <a:ext cx="230251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418119" y="3022674"/>
            <a:ext cx="2302519"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Date Placeholder 2"/>
          <p:cNvSpPr>
            <a:spLocks noGrp="1"/>
          </p:cNvSpPr>
          <p:nvPr>
            <p:ph type="dt" sz="half" idx="18"/>
          </p:nvPr>
        </p:nvSpPr>
        <p:spPr/>
        <p:txBody>
          <a:bodyPr/>
          <a:lstStyle>
            <a:lvl1pPr>
              <a:defRPr/>
            </a:lvl1pPr>
          </a:lstStyle>
          <a:p>
            <a:pPr>
              <a:defRPr/>
            </a:pPr>
            <a:fld id="{86CDE5BD-74B3-45ED-8194-B2B14311C932}" type="datetimeFigureOut">
              <a:rPr lang="en-US"/>
              <a:pPr>
                <a:defRPr/>
              </a:pPr>
              <a:t>12/4/2019</a:t>
            </a:fld>
            <a:endParaRPr lang="en-US"/>
          </a:p>
        </p:txBody>
      </p:sp>
      <p:sp>
        <p:nvSpPr>
          <p:cNvPr id="19" name="Footer Placeholder 3"/>
          <p:cNvSpPr>
            <a:spLocks noGrp="1"/>
          </p:cNvSpPr>
          <p:nvPr>
            <p:ph type="ftr" sz="quarter" idx="19"/>
          </p:nvPr>
        </p:nvSpPr>
        <p:spPr/>
        <p:txBody>
          <a:bodyPr/>
          <a:lstStyle>
            <a:lvl1pPr>
              <a:defRPr/>
            </a:lvl1pPr>
          </a:lstStyle>
          <a:p>
            <a:pPr>
              <a:defRPr/>
            </a:pPr>
            <a:endParaRPr lang="en-US"/>
          </a:p>
        </p:txBody>
      </p:sp>
      <p:sp>
        <p:nvSpPr>
          <p:cNvPr id="20" name="Slide Number Placeholder 4"/>
          <p:cNvSpPr>
            <a:spLocks noGrp="1"/>
          </p:cNvSpPr>
          <p:nvPr>
            <p:ph type="sldNum" sz="quarter" idx="20"/>
          </p:nvPr>
        </p:nvSpPr>
        <p:spPr/>
        <p:txBody>
          <a:bodyPr/>
          <a:lstStyle>
            <a:lvl1pPr>
              <a:defRPr/>
            </a:lvl1pPr>
          </a:lstStyle>
          <a:p>
            <a:pPr>
              <a:defRPr/>
            </a:pPr>
            <a:fld id="{44C44D1D-C6B5-46F6-BE95-4A2F8948906C}" type="slidenum">
              <a:rPr lang="en-US"/>
              <a:pPr>
                <a:defRPr/>
              </a:pPr>
              <a:t>‹#›</a:t>
            </a:fld>
            <a:endParaRPr lang="en-US"/>
          </a:p>
        </p:txBody>
      </p:sp>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14"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13" name="Picture 15"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14" name="Rectangle 16"/>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7"/>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510241" y="753228"/>
            <a:ext cx="7210395"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10241" y="4297503"/>
            <a:ext cx="228727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0241" y="2336873"/>
            <a:ext cx="2287279"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510241" y="4873765"/>
            <a:ext cx="2287279"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959103" y="429750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959103" y="2336873"/>
            <a:ext cx="2297430"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2958090" y="4873764"/>
            <a:ext cx="2300473"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423011" y="4297503"/>
            <a:ext cx="229762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423010" y="2336873"/>
            <a:ext cx="2297629"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5422915" y="4873762"/>
            <a:ext cx="2300672"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2"/>
          <p:cNvSpPr>
            <a:spLocks noGrp="1"/>
          </p:cNvSpPr>
          <p:nvPr>
            <p:ph type="dt" sz="half" idx="23"/>
          </p:nvPr>
        </p:nvSpPr>
        <p:spPr/>
        <p:txBody>
          <a:bodyPr/>
          <a:lstStyle>
            <a:lvl1pPr>
              <a:defRPr/>
            </a:lvl1pPr>
          </a:lstStyle>
          <a:p>
            <a:pPr>
              <a:defRPr/>
            </a:pPr>
            <a:fld id="{9B5E7F08-454B-434D-A474-E9A2C6F3A19A}" type="datetimeFigureOut">
              <a:rPr lang="en-US"/>
              <a:pPr>
                <a:defRPr/>
              </a:pPr>
              <a:t>12/4/2019</a:t>
            </a:fld>
            <a:endParaRPr lang="en-US"/>
          </a:p>
        </p:txBody>
      </p:sp>
      <p:sp>
        <p:nvSpPr>
          <p:cNvPr id="17" name="Footer Placeholder 3"/>
          <p:cNvSpPr>
            <a:spLocks noGrp="1"/>
          </p:cNvSpPr>
          <p:nvPr>
            <p:ph type="ftr" sz="quarter" idx="24"/>
          </p:nvPr>
        </p:nvSpPr>
        <p:spPr/>
        <p:txBody>
          <a:bodyPr/>
          <a:lstStyle>
            <a:lvl1pPr>
              <a:defRPr/>
            </a:lvl1pPr>
          </a:lstStyle>
          <a:p>
            <a:pPr>
              <a:defRPr/>
            </a:pPr>
            <a:endParaRPr lang="en-US"/>
          </a:p>
        </p:txBody>
      </p:sp>
      <p:sp>
        <p:nvSpPr>
          <p:cNvPr id="18" name="Slide Number Placeholder 4"/>
          <p:cNvSpPr>
            <a:spLocks noGrp="1"/>
          </p:cNvSpPr>
          <p:nvPr>
            <p:ph type="sldNum" sz="quarter" idx="25"/>
          </p:nvPr>
        </p:nvSpPr>
        <p:spPr/>
        <p:txBody>
          <a:bodyPr/>
          <a:lstStyle>
            <a:lvl1pPr>
              <a:defRPr/>
            </a:lvl1pPr>
          </a:lstStyle>
          <a:p>
            <a:pPr>
              <a:defRPr/>
            </a:pPr>
            <a:fld id="{9725BAE5-4277-4CF1-8C08-79A3732D4BEF}" type="slidenum">
              <a:rPr lang="en-US"/>
              <a:pPr>
                <a:defRPr/>
              </a:pPr>
              <a:t>‹#›</a:t>
            </a:fld>
            <a:endParaRPr lang="en-US"/>
          </a:p>
        </p:txBody>
      </p:sp>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5" name="Picture 7"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6" name="Rectangle 8"/>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9"/>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27DEA377-FA0B-4673-BA10-B56F7BFD4DE1}" type="datetimeFigureOut">
              <a:rPr lang="en-US"/>
              <a:pPr>
                <a:defRPr/>
              </a:pPr>
              <a:t>12/4/2019</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3CC8BF65-6E9B-4F54-AA40-E4ABF6C672F6}" type="slidenum">
              <a:rPr lang="en-US"/>
              <a:pPr>
                <a:defRPr/>
              </a:pPr>
              <a:t>‹#›</a:t>
            </a:fld>
            <a:endParaRPr lang="en-US"/>
          </a:p>
        </p:txBody>
      </p: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rot="5400000">
            <a:off x="5449094" y="2040731"/>
            <a:ext cx="5106988" cy="10255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rot="5400000">
            <a:off x="7200900" y="5543550"/>
            <a:ext cx="1603375" cy="1025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596925" y="609597"/>
            <a:ext cx="80535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9"/>
            <a:ext cx="6652503"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a:xfrm>
            <a:off x="5105400" y="5935663"/>
            <a:ext cx="2057400" cy="365125"/>
          </a:xfrm>
        </p:spPr>
        <p:txBody>
          <a:bodyPr/>
          <a:lstStyle>
            <a:lvl1pPr>
              <a:defRPr/>
            </a:lvl1pPr>
          </a:lstStyle>
          <a:p>
            <a:pPr>
              <a:defRPr/>
            </a:pPr>
            <a:fld id="{FED02CC8-22D7-4A4A-A4A0-8B77FEE54558}" type="datetimeFigureOut">
              <a:rPr lang="en-US"/>
              <a:pPr>
                <a:defRPr/>
              </a:pPr>
              <a:t>12/4/2019</a:t>
            </a:fld>
            <a:endParaRPr lang="en-US"/>
          </a:p>
        </p:txBody>
      </p:sp>
      <p:sp>
        <p:nvSpPr>
          <p:cNvPr id="7" name="Footer Placeholder 4"/>
          <p:cNvSpPr>
            <a:spLocks noGrp="1"/>
          </p:cNvSpPr>
          <p:nvPr>
            <p:ph type="ftr" sz="quarter" idx="11"/>
          </p:nvPr>
        </p:nvSpPr>
        <p:spPr>
          <a:xfrm>
            <a:off x="509588" y="5935663"/>
            <a:ext cx="4595812"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7572375" y="5399088"/>
            <a:ext cx="866775" cy="1090612"/>
          </a:xfrm>
        </p:spPr>
        <p:txBody>
          <a:bodyPr anchor="t"/>
          <a:lstStyle>
            <a:lvl1pPr algn="ctr">
              <a:defRPr dirty="0"/>
            </a:lvl1pPr>
          </a:lstStyle>
          <a:p>
            <a:pPr>
              <a:defRPr/>
            </a:pPr>
            <a:fld id="{E9C70098-0A01-4EF0-8199-0BE010F63862}" type="slidenum">
              <a:rPr lang="en-US"/>
              <a:pPr>
                <a:defRPr/>
              </a:pPr>
              <a:t>‹#›</a:t>
            </a:fld>
            <a:endParaRPr lang="en-US"/>
          </a:p>
        </p:txBody>
      </p:sp>
    </p:spTree>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p:spPr>
        <p:txBody>
          <a:bodyPr>
            <a:normAutofit/>
          </a:bodyPr>
          <a:lstStyle>
            <a:lvl1pPr algn="l">
              <a:defRPr sz="4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1551" y="4572000"/>
            <a:ext cx="384048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15" name="Picture Placeholder 14"/>
          <p:cNvSpPr>
            <a:spLocks noGrp="1"/>
          </p:cNvSpPr>
          <p:nvPr>
            <p:ph type="pic" sz="quarter" idx="10"/>
          </p:nvPr>
        </p:nvSpPr>
        <p:spPr>
          <a:xfrm>
            <a:off x="5057777" y="0"/>
            <a:ext cx="4086223"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tIns="365760">
            <a:noAutofit/>
          </a:bodyPr>
          <a:lstStyle>
            <a:lvl1pPr marL="0" indent="0" algn="ctr">
              <a:buNone/>
              <a:defRPr sz="2800">
                <a:solidFill>
                  <a:schemeClr val="bg1"/>
                </a:solidFill>
              </a:defRPr>
            </a:lvl1pPr>
          </a:lstStyle>
          <a:p>
            <a:pPr lvl="0"/>
            <a:r>
              <a:rPr lang="en-US" noProof="0" smtClean="0"/>
              <a:t>Click icon to add picture</a:t>
            </a:r>
            <a:endParaRPr lang="en-US" noProof="0"/>
          </a:p>
        </p:txBody>
      </p:sp>
    </p:spTree>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HD-ShadowLong.png"/>
          <p:cNvPicPr>
            <a:picLocks noChangeAspect="1"/>
          </p:cNvPicPr>
          <p:nvPr/>
        </p:nvPicPr>
        <p:blipFill>
          <a:blip r:embed="rId2"/>
          <a:srcRect/>
          <a:stretch>
            <a:fillRect/>
          </a:stretch>
        </p:blipFill>
        <p:spPr bwMode="auto">
          <a:xfrm>
            <a:off x="0" y="4243388"/>
            <a:ext cx="6726238" cy="274637"/>
          </a:xfrm>
          <a:prstGeom prst="rect">
            <a:avLst/>
          </a:prstGeom>
          <a:noFill/>
          <a:ln w="9525">
            <a:noFill/>
            <a:miter lim="800000"/>
            <a:headEnd/>
            <a:tailEnd/>
          </a:ln>
        </p:spPr>
      </p:pic>
      <p:pic>
        <p:nvPicPr>
          <p:cNvPr id="5" name="Picture 7" descr="HD-ShadowShort.png"/>
          <p:cNvPicPr>
            <a:picLocks noChangeAspect="1"/>
          </p:cNvPicPr>
          <p:nvPr/>
        </p:nvPicPr>
        <p:blipFill>
          <a:blip r:embed="rId3"/>
          <a:srcRect/>
          <a:stretch>
            <a:fillRect/>
          </a:stretch>
        </p:blipFill>
        <p:spPr bwMode="auto">
          <a:xfrm>
            <a:off x="6834188" y="4243388"/>
            <a:ext cx="2308225" cy="277812"/>
          </a:xfrm>
          <a:prstGeom prst="rect">
            <a:avLst/>
          </a:prstGeom>
          <a:noFill/>
          <a:ln w="9525">
            <a:noFill/>
            <a:miter lim="800000"/>
            <a:headEnd/>
            <a:tailEnd/>
          </a:ln>
        </p:spPr>
      </p:pic>
      <p:sp>
        <p:nvSpPr>
          <p:cNvPr id="6" name="Rectangle 8"/>
          <p:cNvSpPr/>
          <p:nvPr/>
        </p:nvSpPr>
        <p:spPr>
          <a:xfrm>
            <a:off x="0" y="2590800"/>
            <a:ext cx="6726238" cy="165893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9"/>
          <p:cNvSpPr/>
          <p:nvPr/>
        </p:nvSpPr>
        <p:spPr>
          <a:xfrm>
            <a:off x="6834188" y="2590800"/>
            <a:ext cx="2308225" cy="1658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3" y="2733709"/>
            <a:ext cx="6108101"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510243" y="4394046"/>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4B124670-0D09-484D-9810-67E494B12C7E}" type="datetimeFigureOut">
              <a:rPr lang="en-US"/>
              <a:pPr>
                <a:defRPr/>
              </a:pPr>
              <a:t>12/4/2019</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6942138" y="2749550"/>
            <a:ext cx="877887" cy="1357313"/>
          </a:xfrm>
        </p:spPr>
        <p:txBody>
          <a:bodyPr/>
          <a:lstStyle>
            <a:lvl1pPr>
              <a:defRPr/>
            </a:lvl1pPr>
          </a:lstStyle>
          <a:p>
            <a:pPr>
              <a:defRPr/>
            </a:pPr>
            <a:fld id="{F816BCE8-D21C-468B-88AC-F5E2616BC1AF}" type="slidenum">
              <a:rPr lang="en-US"/>
              <a:pPr>
                <a:defRPr/>
              </a:pPr>
              <a:t>‹#›</a:t>
            </a:fld>
            <a:endParaRPr lang="en-US" dirty="0"/>
          </a:p>
        </p:txBody>
      </p:sp>
    </p:spTree>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4"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5" name="Picture 15"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6" name="Rectangle 16"/>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7"/>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2DF717D0-9B8C-45CA-82EF-E8329A9BF580}" type="datetimeFigureOut">
              <a:rPr lang="en-US"/>
              <a:pPr>
                <a:defRPr/>
              </a:pPr>
              <a:t>12/4/2019</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0ABDEB99-7E40-48BD-96C8-59BC2AAB143E}" type="slidenum">
              <a:rPr lang="en-US"/>
              <a:pPr>
                <a:defRPr/>
              </a:pPr>
              <a:t>‹#›</a:t>
            </a:fld>
            <a:endParaRPr lang="en-US" dirty="0"/>
          </a:p>
        </p:txBody>
      </p:sp>
    </p:spTree>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HD-ShadowLong.png"/>
          <p:cNvPicPr>
            <a:picLocks noChangeAspect="1"/>
          </p:cNvPicPr>
          <p:nvPr/>
        </p:nvPicPr>
        <p:blipFill>
          <a:blip r:embed="rId2"/>
          <a:srcRect/>
          <a:stretch>
            <a:fillRect/>
          </a:stretch>
        </p:blipFill>
        <p:spPr bwMode="auto">
          <a:xfrm>
            <a:off x="0" y="4086225"/>
            <a:ext cx="7827963" cy="322263"/>
          </a:xfrm>
          <a:prstGeom prst="rect">
            <a:avLst/>
          </a:prstGeom>
          <a:noFill/>
          <a:ln w="9525">
            <a:noFill/>
            <a:miter lim="800000"/>
            <a:headEnd/>
            <a:tailEnd/>
          </a:ln>
        </p:spPr>
      </p:pic>
      <p:pic>
        <p:nvPicPr>
          <p:cNvPr id="5" name="Picture 7" descr="HD-ShadowShort.png"/>
          <p:cNvPicPr>
            <a:picLocks noChangeAspect="1"/>
          </p:cNvPicPr>
          <p:nvPr/>
        </p:nvPicPr>
        <p:blipFill>
          <a:blip r:embed="rId3"/>
          <a:srcRect/>
          <a:stretch>
            <a:fillRect/>
          </a:stretch>
        </p:blipFill>
        <p:spPr bwMode="auto">
          <a:xfrm>
            <a:off x="7939088" y="4087813"/>
            <a:ext cx="1201737" cy="144462"/>
          </a:xfrm>
          <a:prstGeom prst="rect">
            <a:avLst/>
          </a:prstGeom>
          <a:noFill/>
          <a:ln w="9525">
            <a:noFill/>
            <a:miter lim="800000"/>
            <a:headEnd/>
            <a:tailEnd/>
          </a:ln>
        </p:spPr>
      </p:pic>
      <p:sp>
        <p:nvSpPr>
          <p:cNvPr id="6" name="Rectangle 8"/>
          <p:cNvSpPr/>
          <p:nvPr/>
        </p:nvSpPr>
        <p:spPr>
          <a:xfrm>
            <a:off x="0" y="27257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9"/>
          <p:cNvSpPr/>
          <p:nvPr/>
        </p:nvSpPr>
        <p:spPr>
          <a:xfrm>
            <a:off x="7939088" y="27257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2869895"/>
            <a:ext cx="7210395" cy="1090788"/>
          </a:xfrm>
        </p:spPr>
        <p:txBody>
          <a:bodyP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10241" y="4232178"/>
            <a:ext cx="7210395"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fld id="{05DD12BD-7FEA-4D76-B78A-FE6D8F1B87FB}" type="datetimeFigureOut">
              <a:rPr lang="en-US"/>
              <a:pPr>
                <a:defRPr/>
              </a:pPr>
              <a:t>12/4/2019</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047038" y="2870200"/>
            <a:ext cx="865187" cy="1090613"/>
          </a:xfrm>
        </p:spPr>
        <p:txBody>
          <a:bodyPr/>
          <a:lstStyle>
            <a:lvl1pPr>
              <a:defRPr/>
            </a:lvl1pPr>
          </a:lstStyle>
          <a:p>
            <a:pPr>
              <a:defRPr/>
            </a:pPr>
            <a:fld id="{6435FA60-3A1E-46AB-9BC3-84318AEF079D}" type="slidenum">
              <a:rPr lang="en-US"/>
              <a:pPr>
                <a:defRPr/>
              </a:pPr>
              <a:t>‹#›</a:t>
            </a:fld>
            <a:endParaRPr lang="en-US" dirty="0"/>
          </a:p>
        </p:txBody>
      </p:sp>
    </p:spTree>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7" name="Rectangle 9"/>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0243" y="2336873"/>
            <a:ext cx="352376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95594" y="2336873"/>
            <a:ext cx="3525044"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0"/>
          </p:nvPr>
        </p:nvSpPr>
        <p:spPr/>
        <p:txBody>
          <a:bodyPr/>
          <a:lstStyle>
            <a:lvl1pPr>
              <a:defRPr/>
            </a:lvl1pPr>
          </a:lstStyle>
          <a:p>
            <a:pPr>
              <a:defRPr/>
            </a:pPr>
            <a:fld id="{F9814DBC-4995-4FF8-BE5B-DE594E14E3F6}" type="datetimeFigureOut">
              <a:rPr lang="en-US"/>
              <a:pPr>
                <a:defRPr/>
              </a:pPr>
              <a:t>12/4/2019</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3F02CC1F-6767-42B9-ADBF-A7E6DD9CC26D}" type="slidenum">
              <a:rPr lang="en-US"/>
              <a:pPr>
                <a:defRPr/>
              </a:pPr>
              <a:t>‹#›</a:t>
            </a:fld>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1971675"/>
            <a:ext cx="1201737" cy="144463"/>
          </a:xfrm>
          <a:prstGeom prst="rect">
            <a:avLst/>
          </a:prstGeom>
          <a:noFill/>
          <a:ln w="9525">
            <a:noFill/>
            <a:miter lim="800000"/>
            <a:headEnd/>
            <a:tailEnd/>
          </a:ln>
        </p:spPr>
      </p:pic>
      <p:sp>
        <p:nvSpPr>
          <p:cNvPr id="7" name="Rectangle 9"/>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0240" y="2336873"/>
            <a:ext cx="352376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95592" y="2336873"/>
            <a:ext cx="3525044"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0"/>
          </p:nvPr>
        </p:nvSpPr>
        <p:spPr/>
        <p:txBody>
          <a:bodyPr/>
          <a:lstStyle>
            <a:lvl1pPr>
              <a:defRPr/>
            </a:lvl1pPr>
          </a:lstStyle>
          <a:p>
            <a:pPr>
              <a:defRPr/>
            </a:pPr>
            <a:fld id="{FF1E685A-29BC-4D56-8BD1-9A5F2625DA8B}" type="datetimeFigureOut">
              <a:rPr lang="en-US"/>
              <a:pPr>
                <a:defRPr/>
              </a:pPr>
              <a:t>12/4/2019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B194C967-DA39-4C15-A6A5-A2BB05E143E5}" type="slidenum">
              <a:rPr lang="en-US"/>
              <a:pPr>
                <a:defRPr/>
              </a:pPr>
              <a:t>‹#›</a:t>
            </a:fld>
            <a:endParaRPr lang="en-US"/>
          </a:p>
        </p:txBody>
      </p: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9"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8" name="Picture 10"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9" name="Rectangle 11"/>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12"/>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753232"/>
            <a:ext cx="7210397"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9766" y="2336880"/>
            <a:ext cx="3354245"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0244" y="3030011"/>
            <a:ext cx="3523766"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365116" y="2336873"/>
            <a:ext cx="3355521"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95594" y="3030011"/>
            <a:ext cx="3525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p:txBody>
          <a:bodyPr/>
          <a:lstStyle>
            <a:lvl1pPr>
              <a:defRPr/>
            </a:lvl1pPr>
          </a:lstStyle>
          <a:p>
            <a:pPr>
              <a:defRPr/>
            </a:pPr>
            <a:fld id="{6B970BA8-892D-46DE-BE99-75D5ECBBD454}" type="datetimeFigureOut">
              <a:rPr lang="en-US"/>
              <a:pPr>
                <a:defRPr/>
              </a:pPr>
              <a:t>12/4/2019</a:t>
            </a:fld>
            <a:endParaRPr lang="en-US" dirty="0"/>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B3B99C53-659E-4F31-AD97-1083403C76C2}" type="slidenum">
              <a:rPr lang="en-US"/>
              <a:pPr>
                <a:defRPr/>
              </a:pPr>
              <a:t>‹#›</a:t>
            </a:fld>
            <a:endParaRPr lang="en-US" dirty="0"/>
          </a:p>
        </p:txBody>
      </p:sp>
    </p:spTree>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4" name="Picture 6"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5" name="Rectangle 7"/>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lvl1pPr>
              <a:defRPr/>
            </a:lvl1pPr>
          </a:lstStyle>
          <a:p>
            <a:pPr>
              <a:defRPr/>
            </a:pPr>
            <a:fld id="{DF2FDBA6-93B1-4270-AEBB-02AC3259AB21}" type="datetimeFigureOut">
              <a:rPr lang="en-US"/>
              <a:pPr>
                <a:defRPr/>
              </a:pPr>
              <a:t>12/4/2019</a:t>
            </a:fld>
            <a:endParaRPr lang="en-US" dirty="0"/>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28A55228-C4A8-4E76-8CA8-92AC7D73C319}" type="slidenum">
              <a:rPr lang="en-US"/>
              <a:pPr>
                <a:defRPr/>
              </a:pPr>
              <a:t>‹#›</a:t>
            </a:fld>
            <a:endParaRPr lang="en-US" dirty="0"/>
          </a:p>
        </p:txBody>
      </p:sp>
    </p:spTree>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HD-ShadowShort.png"/>
          <p:cNvPicPr>
            <a:picLocks noChangeAspect="1"/>
          </p:cNvPicPr>
          <p:nvPr/>
        </p:nvPicPr>
        <p:blipFill>
          <a:blip r:embed="rId2"/>
          <a:srcRect/>
          <a:stretch>
            <a:fillRect/>
          </a:stretch>
        </p:blipFill>
        <p:spPr bwMode="auto">
          <a:xfrm>
            <a:off x="7939088" y="1971675"/>
            <a:ext cx="1203325" cy="144463"/>
          </a:xfrm>
          <a:prstGeom prst="rect">
            <a:avLst/>
          </a:prstGeom>
          <a:noFill/>
          <a:ln w="9525">
            <a:noFill/>
            <a:miter lim="800000"/>
            <a:headEnd/>
            <a:tailEnd/>
          </a:ln>
        </p:spPr>
      </p:pic>
      <p:sp>
        <p:nvSpPr>
          <p:cNvPr id="3" name="Rectangle 5"/>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1"/>
          <p:cNvSpPr>
            <a:spLocks noGrp="1"/>
          </p:cNvSpPr>
          <p:nvPr>
            <p:ph type="dt" sz="half" idx="10"/>
          </p:nvPr>
        </p:nvSpPr>
        <p:spPr/>
        <p:txBody>
          <a:bodyPr/>
          <a:lstStyle>
            <a:lvl1pPr>
              <a:defRPr/>
            </a:lvl1pPr>
          </a:lstStyle>
          <a:p>
            <a:pPr>
              <a:defRPr/>
            </a:pPr>
            <a:fld id="{172EA1A5-1C9A-4A94-A431-E41656517943}" type="datetimeFigureOut">
              <a:rPr lang="en-US"/>
              <a:pPr>
                <a:defRPr/>
              </a:pPr>
              <a:t>12/4/2019</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A1F523AA-40A1-4EF6-9DDC-CDF1B4C6230C}" type="slidenum">
              <a:rPr lang="en-US"/>
              <a:pPr>
                <a:defRPr/>
              </a:pPr>
              <a:t>‹#›</a:t>
            </a:fld>
            <a:endParaRPr lang="en-US" dirty="0"/>
          </a:p>
        </p:txBody>
      </p:sp>
    </p:spTree>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7" name="Rectangle 9"/>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753227"/>
            <a:ext cx="7210394" cy="1080940"/>
          </a:xfrm>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80"/>
            <a:ext cx="4206252"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0243" y="2336878"/>
            <a:ext cx="2842559"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7F070D8E-50D7-4F4F-A7E5-E48F121E8C74}" type="datetimeFigureOut">
              <a:rPr lang="en-US"/>
              <a:pPr>
                <a:defRPr/>
              </a:pPr>
              <a:t>12/4/2019</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7A5C05F4-927D-4C1C-8772-D7AB8D5F5CCE}" type="slidenum">
              <a:rPr lang="en-US"/>
              <a:pPr>
                <a:defRPr/>
              </a:pPr>
              <a:t>‹#›</a:t>
            </a:fld>
            <a:endParaRPr lang="en-US" dirty="0"/>
          </a:p>
        </p:txBody>
      </p:sp>
    </p:spTree>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7" name="Rectangle 9"/>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753228"/>
            <a:ext cx="7210393" cy="1080938"/>
          </a:xfrm>
        </p:spPr>
        <p:txBody>
          <a:bodyP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651253" y="2336874"/>
            <a:ext cx="4069387" cy="3599312"/>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10242" y="2336879"/>
            <a:ext cx="2907192"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2B51669A-2D4E-4701-8D79-D7A2C5147A96}" type="datetimeFigureOut">
              <a:rPr lang="en-US"/>
              <a:pPr>
                <a:defRPr/>
              </a:pPr>
              <a:t>12/4/2019</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614046FE-8ADA-4648-A809-13BA8113E1CB}" type="slidenum">
              <a:rPr lang="en-US"/>
              <a:pPr>
                <a:defRPr/>
              </a:pPr>
              <a:t>‹#›</a:t>
            </a:fld>
            <a:endParaRPr lang="en-US" dirty="0"/>
          </a:p>
        </p:txBody>
      </p:sp>
    </p:spTree>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5929313"/>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5929313"/>
            <a:ext cx="1203325" cy="144462"/>
          </a:xfrm>
          <a:prstGeom prst="rect">
            <a:avLst/>
          </a:prstGeom>
          <a:noFill/>
          <a:ln w="9525">
            <a:noFill/>
            <a:miter lim="800000"/>
            <a:headEnd/>
            <a:tailEnd/>
          </a:ln>
        </p:spPr>
      </p:pic>
      <p:sp>
        <p:nvSpPr>
          <p:cNvPr id="7" name="Rectangle 9"/>
          <p:cNvSpPr/>
          <p:nvPr/>
        </p:nvSpPr>
        <p:spPr>
          <a:xfrm>
            <a:off x="0" y="45672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45672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4711623"/>
            <a:ext cx="7210394"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0242" y="609600"/>
            <a:ext cx="7210394" cy="3589575"/>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10240" y="5169590"/>
            <a:ext cx="7210397"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0E8EF5A3-027B-4770-9786-269562EC5B14}" type="datetimeFigureOut">
              <a:rPr lang="en-US"/>
              <a:pPr>
                <a:defRPr/>
              </a:pPr>
              <a:t>12/4/2019</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47038" y="4711700"/>
            <a:ext cx="865187" cy="1090613"/>
          </a:xfrm>
        </p:spPr>
        <p:txBody>
          <a:bodyPr/>
          <a:lstStyle>
            <a:lvl1pPr>
              <a:defRPr/>
            </a:lvl1pPr>
          </a:lstStyle>
          <a:p>
            <a:pPr>
              <a:defRPr/>
            </a:pPr>
            <a:fld id="{33C34B9D-861E-4014-A4F8-040CD7A4255C}" type="slidenum">
              <a:rPr lang="en-US"/>
              <a:pPr>
                <a:defRPr/>
              </a:pPr>
              <a:t>‹#›</a:t>
            </a:fld>
            <a:endParaRPr lang="en-US" dirty="0"/>
          </a:p>
        </p:txBody>
      </p:sp>
    </p:spTree>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5929313"/>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5929313"/>
            <a:ext cx="1203325" cy="144462"/>
          </a:xfrm>
          <a:prstGeom prst="rect">
            <a:avLst/>
          </a:prstGeom>
          <a:noFill/>
          <a:ln w="9525">
            <a:noFill/>
            <a:miter lim="800000"/>
            <a:headEnd/>
            <a:tailEnd/>
          </a:ln>
        </p:spPr>
      </p:pic>
      <p:sp>
        <p:nvSpPr>
          <p:cNvPr id="7" name="Rectangle 9"/>
          <p:cNvSpPr/>
          <p:nvPr/>
        </p:nvSpPr>
        <p:spPr>
          <a:xfrm>
            <a:off x="0" y="45672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45672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609597"/>
            <a:ext cx="7210394" cy="3592750"/>
          </a:xfrm>
        </p:spPr>
        <p:txBody>
          <a:bodyP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2" y="4711622"/>
            <a:ext cx="7210394"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C92035F3-77CA-402F-95C3-B2E5D7E43BDC}" type="datetimeFigureOut">
              <a:rPr lang="en-US"/>
              <a:pPr>
                <a:defRPr/>
              </a:pPr>
              <a:t>12/4/2019</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47038" y="4711700"/>
            <a:ext cx="865187" cy="1090613"/>
          </a:xfrm>
        </p:spPr>
        <p:txBody>
          <a:bodyPr/>
          <a:lstStyle>
            <a:lvl1pPr>
              <a:defRPr/>
            </a:lvl1pPr>
          </a:lstStyle>
          <a:p>
            <a:pPr>
              <a:defRPr/>
            </a:pPr>
            <a:fld id="{6D7E399A-09B4-449A-9AD1-44C09298B3D9}" type="slidenum">
              <a:rPr lang="en-US"/>
              <a:pPr>
                <a:defRPr/>
              </a:pPr>
              <a:t>‹#›</a:t>
            </a:fld>
            <a:endParaRPr lang="en-US" dirty="0"/>
          </a:p>
        </p:txBody>
      </p:sp>
    </p:spTree>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10" descr="HD-ShadowLong.png"/>
          <p:cNvPicPr>
            <a:picLocks noChangeAspect="1"/>
          </p:cNvPicPr>
          <p:nvPr/>
        </p:nvPicPr>
        <p:blipFill>
          <a:blip r:embed="rId2"/>
          <a:srcRect/>
          <a:stretch>
            <a:fillRect/>
          </a:stretch>
        </p:blipFill>
        <p:spPr bwMode="auto">
          <a:xfrm>
            <a:off x="0" y="5929313"/>
            <a:ext cx="7827963" cy="320675"/>
          </a:xfrm>
          <a:prstGeom prst="rect">
            <a:avLst/>
          </a:prstGeom>
          <a:noFill/>
          <a:ln w="9525">
            <a:noFill/>
            <a:miter lim="800000"/>
            <a:headEnd/>
            <a:tailEnd/>
          </a:ln>
        </p:spPr>
      </p:pic>
      <p:pic>
        <p:nvPicPr>
          <p:cNvPr id="6" name="Picture 12" descr="HD-ShadowShort.png"/>
          <p:cNvPicPr>
            <a:picLocks noChangeAspect="1"/>
          </p:cNvPicPr>
          <p:nvPr/>
        </p:nvPicPr>
        <p:blipFill>
          <a:blip r:embed="rId3"/>
          <a:srcRect/>
          <a:stretch>
            <a:fillRect/>
          </a:stretch>
        </p:blipFill>
        <p:spPr bwMode="auto">
          <a:xfrm>
            <a:off x="7939088" y="5929313"/>
            <a:ext cx="1203325" cy="144462"/>
          </a:xfrm>
          <a:prstGeom prst="rect">
            <a:avLst/>
          </a:prstGeom>
          <a:noFill/>
          <a:ln w="9525">
            <a:noFill/>
            <a:miter lim="800000"/>
            <a:headEnd/>
            <a:tailEnd/>
          </a:ln>
        </p:spPr>
      </p:pic>
      <p:sp>
        <p:nvSpPr>
          <p:cNvPr id="7" name="Rectangle 13"/>
          <p:cNvSpPr/>
          <p:nvPr/>
        </p:nvSpPr>
        <p:spPr>
          <a:xfrm>
            <a:off x="0" y="45672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4"/>
          <p:cNvSpPr/>
          <p:nvPr/>
        </p:nvSpPr>
        <p:spPr>
          <a:xfrm>
            <a:off x="7939088" y="45672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15"/>
          <p:cNvSpPr txBox="1"/>
          <p:nvPr/>
        </p:nvSpPr>
        <p:spPr>
          <a:xfrm>
            <a:off x="438150" y="747713"/>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7200" dirty="0">
                <a:effectLst/>
                <a:latin typeface="+mn-lt"/>
              </a:rPr>
              <a:t>“</a:t>
            </a:r>
          </a:p>
        </p:txBody>
      </p:sp>
      <p:sp>
        <p:nvSpPr>
          <p:cNvPr id="10" name="TextBox 16"/>
          <p:cNvSpPr txBox="1"/>
          <p:nvPr/>
        </p:nvSpPr>
        <p:spPr>
          <a:xfrm>
            <a:off x="7246938" y="3033713"/>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7200" dirty="0">
                <a:effectLst/>
                <a:latin typeface="+mn-lt"/>
              </a:rPr>
              <a:t>”</a:t>
            </a:r>
          </a:p>
        </p:txBody>
      </p:sp>
      <p:sp>
        <p:nvSpPr>
          <p:cNvPr id="2" name="Title 1"/>
          <p:cNvSpPr>
            <a:spLocks noGrp="1"/>
          </p:cNvSpPr>
          <p:nvPr>
            <p:ph type="title"/>
          </p:nvPr>
        </p:nvSpPr>
        <p:spPr>
          <a:xfrm>
            <a:off x="845892" y="609598"/>
            <a:ext cx="6539158" cy="3036061"/>
          </a:xfrm>
        </p:spPr>
        <p:txBody>
          <a:bodyP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051717" y="3653379"/>
            <a:ext cx="6117434" cy="54896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0242" y="4711622"/>
            <a:ext cx="7210394"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1" name="Date Placeholder 4"/>
          <p:cNvSpPr>
            <a:spLocks noGrp="1"/>
          </p:cNvSpPr>
          <p:nvPr>
            <p:ph type="dt" sz="half" idx="14"/>
          </p:nvPr>
        </p:nvSpPr>
        <p:spPr/>
        <p:txBody>
          <a:bodyPr/>
          <a:lstStyle>
            <a:lvl1pPr>
              <a:defRPr/>
            </a:lvl1pPr>
          </a:lstStyle>
          <a:p>
            <a:pPr>
              <a:defRPr/>
            </a:pPr>
            <a:fld id="{8AEFC1BB-8FCE-4C75-994A-990C35F14979}" type="datetimeFigureOut">
              <a:rPr lang="en-US"/>
              <a:pPr>
                <a:defRPr/>
              </a:pPr>
              <a:t>12/4/2019</a:t>
            </a:fld>
            <a:endParaRPr lang="en-US" dirty="0"/>
          </a:p>
        </p:txBody>
      </p:sp>
      <p:sp>
        <p:nvSpPr>
          <p:cNvPr id="13" name="Footer Placeholder 5"/>
          <p:cNvSpPr>
            <a:spLocks noGrp="1"/>
          </p:cNvSpPr>
          <p:nvPr>
            <p:ph type="ftr" sz="quarter" idx="15"/>
          </p:nvPr>
        </p:nvSpPr>
        <p:spPr/>
        <p:txBody>
          <a:bodyPr/>
          <a:lstStyle>
            <a:lvl1pPr>
              <a:defRPr/>
            </a:lvl1pPr>
          </a:lstStyle>
          <a:p>
            <a:pPr>
              <a:defRPr/>
            </a:pPr>
            <a:endParaRPr lang="en-US"/>
          </a:p>
        </p:txBody>
      </p:sp>
      <p:sp>
        <p:nvSpPr>
          <p:cNvPr id="14" name="Slide Number Placeholder 6"/>
          <p:cNvSpPr>
            <a:spLocks noGrp="1"/>
          </p:cNvSpPr>
          <p:nvPr>
            <p:ph type="sldNum" sz="quarter" idx="16"/>
          </p:nvPr>
        </p:nvSpPr>
        <p:spPr>
          <a:xfrm>
            <a:off x="8047038" y="4710113"/>
            <a:ext cx="865187" cy="1090612"/>
          </a:xfrm>
        </p:spPr>
        <p:txBody>
          <a:bodyPr/>
          <a:lstStyle>
            <a:lvl1pPr>
              <a:defRPr/>
            </a:lvl1pPr>
          </a:lstStyle>
          <a:p>
            <a:pPr>
              <a:defRPr/>
            </a:pPr>
            <a:fld id="{2B828017-9CC4-4D1F-8E2C-00497F5C64B9}" type="slidenum">
              <a:rPr lang="en-US"/>
              <a:pPr>
                <a:defRPr/>
              </a:pPr>
              <a:t>‹#›</a:t>
            </a:fld>
            <a:endParaRPr lang="en-US" dirty="0"/>
          </a:p>
        </p:txBody>
      </p:sp>
    </p:spTree>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8" descr="HD-ShadowLong.png"/>
          <p:cNvPicPr>
            <a:picLocks noChangeAspect="1"/>
          </p:cNvPicPr>
          <p:nvPr/>
        </p:nvPicPr>
        <p:blipFill>
          <a:blip r:embed="rId2"/>
          <a:srcRect/>
          <a:stretch>
            <a:fillRect/>
          </a:stretch>
        </p:blipFill>
        <p:spPr bwMode="auto">
          <a:xfrm>
            <a:off x="0" y="5929313"/>
            <a:ext cx="7827963" cy="320675"/>
          </a:xfrm>
          <a:prstGeom prst="rect">
            <a:avLst/>
          </a:prstGeom>
          <a:noFill/>
          <a:ln w="9525">
            <a:noFill/>
            <a:miter lim="800000"/>
            <a:headEnd/>
            <a:tailEnd/>
          </a:ln>
        </p:spPr>
      </p:pic>
      <p:pic>
        <p:nvPicPr>
          <p:cNvPr id="6" name="Picture 9" descr="HD-ShadowShort.png"/>
          <p:cNvPicPr>
            <a:picLocks noChangeAspect="1"/>
          </p:cNvPicPr>
          <p:nvPr/>
        </p:nvPicPr>
        <p:blipFill>
          <a:blip r:embed="rId3"/>
          <a:srcRect/>
          <a:stretch>
            <a:fillRect/>
          </a:stretch>
        </p:blipFill>
        <p:spPr bwMode="auto">
          <a:xfrm>
            <a:off x="7939088" y="5929313"/>
            <a:ext cx="1203325" cy="144462"/>
          </a:xfrm>
          <a:prstGeom prst="rect">
            <a:avLst/>
          </a:prstGeom>
          <a:noFill/>
          <a:ln w="9525">
            <a:noFill/>
            <a:miter lim="800000"/>
            <a:headEnd/>
            <a:tailEnd/>
          </a:ln>
        </p:spPr>
      </p:pic>
      <p:sp>
        <p:nvSpPr>
          <p:cNvPr id="7" name="Rectangle 10"/>
          <p:cNvSpPr/>
          <p:nvPr/>
        </p:nvSpPr>
        <p:spPr>
          <a:xfrm>
            <a:off x="0" y="45672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1"/>
          <p:cNvSpPr/>
          <p:nvPr/>
        </p:nvSpPr>
        <p:spPr>
          <a:xfrm>
            <a:off x="7939088" y="45672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4711622"/>
            <a:ext cx="7210397"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0" y="5300156"/>
            <a:ext cx="7210397" cy="5022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40468450-49D4-4177-9C41-AF12C329AD0D}" type="datetimeFigureOut">
              <a:rPr lang="en-US"/>
              <a:pPr>
                <a:defRPr/>
              </a:pPr>
              <a:t>12/4/2019</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47038" y="4710113"/>
            <a:ext cx="865187" cy="1090612"/>
          </a:xfrm>
        </p:spPr>
        <p:txBody>
          <a:bodyPr/>
          <a:lstStyle>
            <a:lvl1pPr>
              <a:defRPr/>
            </a:lvl1pPr>
          </a:lstStyle>
          <a:p>
            <a:pPr>
              <a:defRPr/>
            </a:pPr>
            <a:fld id="{1994CB23-8BAA-47FF-BD7D-4268747C6716}" type="slidenum">
              <a:rPr lang="en-US"/>
              <a:pPr>
                <a:defRPr/>
              </a:pPr>
              <a:t>‹#›</a:t>
            </a:fld>
            <a:endParaRPr lang="en-US" dirty="0"/>
          </a:p>
        </p:txBody>
      </p:sp>
    </p:spTree>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14" name="Picture 13"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16" name="Rectangle 15"/>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501916" y="753228"/>
            <a:ext cx="721872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495709" y="2336873"/>
            <a:ext cx="2302526"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0244" y="3022674"/>
            <a:ext cx="2287277"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967019" y="233687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959103" y="3022674"/>
            <a:ext cx="2297430"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418120" y="2336873"/>
            <a:ext cx="230251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418120" y="3022674"/>
            <a:ext cx="2302519"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Date Placeholder 2"/>
          <p:cNvSpPr>
            <a:spLocks noGrp="1"/>
          </p:cNvSpPr>
          <p:nvPr>
            <p:ph type="dt" sz="half" idx="18"/>
          </p:nvPr>
        </p:nvSpPr>
        <p:spPr/>
        <p:txBody>
          <a:bodyPr/>
          <a:lstStyle>
            <a:lvl1pPr>
              <a:defRPr/>
            </a:lvl1pPr>
          </a:lstStyle>
          <a:p>
            <a:pPr>
              <a:defRPr/>
            </a:pPr>
            <a:fld id="{48A16322-00F8-45AB-B3EC-7B01927A0A90}" type="datetimeFigureOut">
              <a:rPr lang="en-US"/>
              <a:pPr>
                <a:defRPr/>
              </a:pPr>
              <a:t>12/4/2019</a:t>
            </a:fld>
            <a:endParaRPr lang="en-US" dirty="0"/>
          </a:p>
        </p:txBody>
      </p:sp>
      <p:sp>
        <p:nvSpPr>
          <p:cNvPr id="19" name="Footer Placeholder 3"/>
          <p:cNvSpPr>
            <a:spLocks noGrp="1"/>
          </p:cNvSpPr>
          <p:nvPr>
            <p:ph type="ftr" sz="quarter" idx="19"/>
          </p:nvPr>
        </p:nvSpPr>
        <p:spPr/>
        <p:txBody>
          <a:bodyPr/>
          <a:lstStyle>
            <a:lvl1pPr>
              <a:defRPr/>
            </a:lvl1pPr>
          </a:lstStyle>
          <a:p>
            <a:pPr>
              <a:defRPr/>
            </a:pPr>
            <a:endParaRPr lang="en-US"/>
          </a:p>
        </p:txBody>
      </p:sp>
      <p:sp>
        <p:nvSpPr>
          <p:cNvPr id="20" name="Slide Number Placeholder 4"/>
          <p:cNvSpPr>
            <a:spLocks noGrp="1"/>
          </p:cNvSpPr>
          <p:nvPr>
            <p:ph type="sldNum" sz="quarter" idx="20"/>
          </p:nvPr>
        </p:nvSpPr>
        <p:spPr/>
        <p:txBody>
          <a:bodyPr/>
          <a:lstStyle>
            <a:lvl1pPr>
              <a:defRPr/>
            </a:lvl1pPr>
          </a:lstStyle>
          <a:p>
            <a:pPr>
              <a:defRPr/>
            </a:pPr>
            <a:fld id="{57B9C413-273A-443C-A62E-95C71B8F5540}" type="slidenum">
              <a:rPr lang="en-US"/>
              <a:pPr>
                <a:defRPr/>
              </a:pPr>
              <a:t>‹#›</a:t>
            </a:fld>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9"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8" name="Picture 10" descr="HD-ShadowShort.png"/>
          <p:cNvPicPr>
            <a:picLocks noChangeAspect="1"/>
          </p:cNvPicPr>
          <p:nvPr/>
        </p:nvPicPr>
        <p:blipFill>
          <a:blip r:embed="rId3"/>
          <a:srcRect/>
          <a:stretch>
            <a:fillRect/>
          </a:stretch>
        </p:blipFill>
        <p:spPr bwMode="auto">
          <a:xfrm>
            <a:off x="7939088" y="1971675"/>
            <a:ext cx="1201737" cy="144463"/>
          </a:xfrm>
          <a:prstGeom prst="rect">
            <a:avLst/>
          </a:prstGeom>
          <a:noFill/>
          <a:ln w="9525">
            <a:noFill/>
            <a:miter lim="800000"/>
            <a:headEnd/>
            <a:tailEnd/>
          </a:ln>
        </p:spPr>
      </p:pic>
      <p:sp>
        <p:nvSpPr>
          <p:cNvPr id="9" name="Rectangle 11"/>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12"/>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753230"/>
            <a:ext cx="7210397"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9763" y="2336874"/>
            <a:ext cx="3354245"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0242" y="3030009"/>
            <a:ext cx="3523766"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365116" y="2336873"/>
            <a:ext cx="3355521"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95593" y="3030009"/>
            <a:ext cx="3525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p:txBody>
          <a:bodyPr/>
          <a:lstStyle>
            <a:lvl1pPr>
              <a:defRPr/>
            </a:lvl1pPr>
          </a:lstStyle>
          <a:p>
            <a:pPr>
              <a:defRPr/>
            </a:pPr>
            <a:fld id="{A39607AF-1313-4FA5-8EA1-03EC15D7DF07}" type="datetimeFigureOut">
              <a:rPr lang="en-US"/>
              <a:pPr>
                <a:defRPr/>
              </a:pPr>
              <a:t>12/4/2019</a:t>
            </a:fld>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AB5AA2E8-A11D-47E9-9328-D61FFC7CE371}" type="slidenum">
              <a:rPr lang="en-US"/>
              <a:pPr>
                <a:defRPr/>
              </a:pPr>
              <a:t>‹#›</a:t>
            </a:fld>
            <a:endParaRPr lang="en-US"/>
          </a:p>
        </p:txBody>
      </p:sp>
    </p:spTree>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14"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13" name="Picture 15"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14" name="Rectangle 16"/>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7"/>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510241" y="753228"/>
            <a:ext cx="7210395"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10242" y="4297503"/>
            <a:ext cx="228727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0242" y="2336873"/>
            <a:ext cx="2287279"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510242" y="4873765"/>
            <a:ext cx="2287279"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959103" y="429750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959103" y="2336873"/>
            <a:ext cx="2297430"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2958091" y="4873764"/>
            <a:ext cx="2300473"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423012" y="4297503"/>
            <a:ext cx="229762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423011" y="2336873"/>
            <a:ext cx="2297629"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5422915" y="4873762"/>
            <a:ext cx="2300672"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2"/>
          <p:cNvSpPr>
            <a:spLocks noGrp="1"/>
          </p:cNvSpPr>
          <p:nvPr>
            <p:ph type="dt" sz="half" idx="23"/>
          </p:nvPr>
        </p:nvSpPr>
        <p:spPr/>
        <p:txBody>
          <a:bodyPr/>
          <a:lstStyle>
            <a:lvl1pPr>
              <a:defRPr/>
            </a:lvl1pPr>
          </a:lstStyle>
          <a:p>
            <a:pPr>
              <a:defRPr/>
            </a:pPr>
            <a:fld id="{FA482EA5-C9AF-4C0C-A327-63631091ACD9}" type="datetimeFigureOut">
              <a:rPr lang="en-US"/>
              <a:pPr>
                <a:defRPr/>
              </a:pPr>
              <a:t>12/4/2019</a:t>
            </a:fld>
            <a:endParaRPr lang="en-US" dirty="0"/>
          </a:p>
        </p:txBody>
      </p:sp>
      <p:sp>
        <p:nvSpPr>
          <p:cNvPr id="17" name="Footer Placeholder 3"/>
          <p:cNvSpPr>
            <a:spLocks noGrp="1"/>
          </p:cNvSpPr>
          <p:nvPr>
            <p:ph type="ftr" sz="quarter" idx="24"/>
          </p:nvPr>
        </p:nvSpPr>
        <p:spPr/>
        <p:txBody>
          <a:bodyPr/>
          <a:lstStyle>
            <a:lvl1pPr>
              <a:defRPr/>
            </a:lvl1pPr>
          </a:lstStyle>
          <a:p>
            <a:pPr>
              <a:defRPr/>
            </a:pPr>
            <a:endParaRPr lang="en-US"/>
          </a:p>
        </p:txBody>
      </p:sp>
      <p:sp>
        <p:nvSpPr>
          <p:cNvPr id="18" name="Slide Number Placeholder 4"/>
          <p:cNvSpPr>
            <a:spLocks noGrp="1"/>
          </p:cNvSpPr>
          <p:nvPr>
            <p:ph type="sldNum" sz="quarter" idx="25"/>
          </p:nvPr>
        </p:nvSpPr>
        <p:spPr/>
        <p:txBody>
          <a:bodyPr/>
          <a:lstStyle>
            <a:lvl1pPr>
              <a:defRPr/>
            </a:lvl1pPr>
          </a:lstStyle>
          <a:p>
            <a:pPr>
              <a:defRPr/>
            </a:pPr>
            <a:fld id="{EB023EB5-55EB-4FDE-A708-093A350D59D7}" type="slidenum">
              <a:rPr lang="en-US"/>
              <a:pPr>
                <a:defRPr/>
              </a:pPr>
              <a:t>‹#›</a:t>
            </a:fld>
            <a:endParaRPr lang="en-US" dirty="0"/>
          </a:p>
        </p:txBody>
      </p:sp>
    </p:spTree>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5" name="Picture 7"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6" name="Rectangle 8"/>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9"/>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81D89097-A13D-4490-9C25-C538ECF8096F}" type="datetimeFigureOut">
              <a:rPr lang="en-US"/>
              <a:pPr>
                <a:defRPr/>
              </a:pPr>
              <a:t>12/4/2019</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77EDE708-F9DD-495A-AD8C-7F340484EB3C}" type="slidenum">
              <a:rPr lang="en-US"/>
              <a:pPr>
                <a:defRPr/>
              </a:pPr>
              <a:t>‹#›</a:t>
            </a:fld>
            <a:endParaRPr lang="en-US" dirty="0"/>
          </a:p>
        </p:txBody>
      </p:sp>
    </p:spTree>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rot="5400000">
            <a:off x="5449094" y="2040731"/>
            <a:ext cx="5106988" cy="10255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rot="5400000">
            <a:off x="7200900" y="5543550"/>
            <a:ext cx="1603375" cy="1025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596925" y="609597"/>
            <a:ext cx="80535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9"/>
            <a:ext cx="6652503"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a:xfrm>
            <a:off x="5105400" y="5935663"/>
            <a:ext cx="2057400" cy="365125"/>
          </a:xfrm>
        </p:spPr>
        <p:txBody>
          <a:bodyPr/>
          <a:lstStyle>
            <a:lvl1pPr>
              <a:defRPr/>
            </a:lvl1pPr>
          </a:lstStyle>
          <a:p>
            <a:pPr>
              <a:defRPr/>
            </a:pPr>
            <a:fld id="{D697174C-EA73-4867-84DA-0D6AD995B466}" type="datetimeFigureOut">
              <a:rPr lang="en-US"/>
              <a:pPr>
                <a:defRPr/>
              </a:pPr>
              <a:t>12/4/2019</a:t>
            </a:fld>
            <a:endParaRPr lang="en-US" dirty="0"/>
          </a:p>
        </p:txBody>
      </p:sp>
      <p:sp>
        <p:nvSpPr>
          <p:cNvPr id="7" name="Footer Placeholder 4"/>
          <p:cNvSpPr>
            <a:spLocks noGrp="1"/>
          </p:cNvSpPr>
          <p:nvPr>
            <p:ph type="ftr" sz="quarter" idx="11"/>
          </p:nvPr>
        </p:nvSpPr>
        <p:spPr>
          <a:xfrm>
            <a:off x="509588" y="5935663"/>
            <a:ext cx="4595812"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7572375" y="5399088"/>
            <a:ext cx="866775" cy="1090612"/>
          </a:xfrm>
        </p:spPr>
        <p:txBody>
          <a:bodyPr anchor="t"/>
          <a:lstStyle>
            <a:lvl1pPr algn="ctr">
              <a:defRPr smtClean="0"/>
            </a:lvl1pPr>
          </a:lstStyle>
          <a:p>
            <a:pPr>
              <a:defRPr/>
            </a:pPr>
            <a:fld id="{F8791D8A-DCD2-4CEE-994D-6FD279D4637C}" type="slidenum">
              <a:rPr lang="en-US"/>
              <a:pPr>
                <a:defRPr/>
              </a:pPr>
              <a:t>‹#›</a:t>
            </a:fld>
            <a:endParaRPr lang="en-US" dirty="0"/>
          </a:p>
        </p:txBody>
      </p:sp>
    </p:spTree>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p:spPr>
        <p:txBody>
          <a:bodyPr>
            <a:normAutofit/>
          </a:bodyPr>
          <a:lstStyle>
            <a:lvl1pPr algn="l">
              <a:defRPr sz="4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1551" y="4572000"/>
            <a:ext cx="384048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15" name="Picture Placeholder 14"/>
          <p:cNvSpPr>
            <a:spLocks noGrp="1"/>
          </p:cNvSpPr>
          <p:nvPr>
            <p:ph type="pic" sz="quarter" idx="10"/>
          </p:nvPr>
        </p:nvSpPr>
        <p:spPr>
          <a:xfrm>
            <a:off x="5057777" y="0"/>
            <a:ext cx="4086223"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tIns="365760">
            <a:noAutofit/>
          </a:bodyPr>
          <a:lstStyle>
            <a:lvl1pPr marL="0" indent="0" algn="ctr">
              <a:buNone/>
              <a:defRPr sz="2800">
                <a:solidFill>
                  <a:schemeClr val="bg1"/>
                </a:solidFill>
              </a:defRPr>
            </a:lvl1pPr>
          </a:lstStyle>
          <a:p>
            <a:pPr lvl="0"/>
            <a:r>
              <a:rPr lang="en-US" noProof="0" smtClean="0"/>
              <a:t>Click icon to add picture</a:t>
            </a:r>
            <a:endParaRPr lang="en-US" noProof="0"/>
          </a:p>
        </p:txBody>
      </p:sp>
    </p:spTree>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HD-ShadowLong.png"/>
          <p:cNvPicPr>
            <a:picLocks noChangeAspect="1"/>
          </p:cNvPicPr>
          <p:nvPr/>
        </p:nvPicPr>
        <p:blipFill>
          <a:blip r:embed="rId2"/>
          <a:srcRect/>
          <a:stretch>
            <a:fillRect/>
          </a:stretch>
        </p:blipFill>
        <p:spPr bwMode="auto">
          <a:xfrm>
            <a:off x="0" y="4243388"/>
            <a:ext cx="6726238" cy="274637"/>
          </a:xfrm>
          <a:prstGeom prst="rect">
            <a:avLst/>
          </a:prstGeom>
          <a:noFill/>
          <a:ln w="9525">
            <a:noFill/>
            <a:miter lim="800000"/>
            <a:headEnd/>
            <a:tailEnd/>
          </a:ln>
        </p:spPr>
      </p:pic>
      <p:pic>
        <p:nvPicPr>
          <p:cNvPr id="5" name="Picture 7" descr="HD-ShadowShort.png"/>
          <p:cNvPicPr>
            <a:picLocks noChangeAspect="1"/>
          </p:cNvPicPr>
          <p:nvPr/>
        </p:nvPicPr>
        <p:blipFill>
          <a:blip r:embed="rId3"/>
          <a:srcRect/>
          <a:stretch>
            <a:fillRect/>
          </a:stretch>
        </p:blipFill>
        <p:spPr bwMode="auto">
          <a:xfrm>
            <a:off x="6834188" y="4243388"/>
            <a:ext cx="2308225" cy="277812"/>
          </a:xfrm>
          <a:prstGeom prst="rect">
            <a:avLst/>
          </a:prstGeom>
          <a:noFill/>
          <a:ln w="9525">
            <a:noFill/>
            <a:miter lim="800000"/>
            <a:headEnd/>
            <a:tailEnd/>
          </a:ln>
        </p:spPr>
      </p:pic>
      <p:sp>
        <p:nvSpPr>
          <p:cNvPr id="6" name="Rectangle 8"/>
          <p:cNvSpPr/>
          <p:nvPr/>
        </p:nvSpPr>
        <p:spPr>
          <a:xfrm>
            <a:off x="0" y="2590800"/>
            <a:ext cx="6726238" cy="165893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9"/>
          <p:cNvSpPr/>
          <p:nvPr/>
        </p:nvSpPr>
        <p:spPr>
          <a:xfrm>
            <a:off x="6834188" y="2590800"/>
            <a:ext cx="2308225" cy="1658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3" y="2733709"/>
            <a:ext cx="6108101"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510243" y="4394048"/>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8CCFFF8E-47AB-4D0E-BA74-312FA91808D4}" type="datetimeFigureOut">
              <a:rPr lang="en-US"/>
              <a:pPr>
                <a:defRPr/>
              </a:pPr>
              <a:t>12/4/2019</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6942138" y="2749550"/>
            <a:ext cx="877887" cy="1357313"/>
          </a:xfrm>
        </p:spPr>
        <p:txBody>
          <a:bodyPr/>
          <a:lstStyle>
            <a:lvl1pPr>
              <a:defRPr/>
            </a:lvl1pPr>
          </a:lstStyle>
          <a:p>
            <a:pPr>
              <a:defRPr/>
            </a:pPr>
            <a:fld id="{91C5FDE6-CD4B-4773-AEAF-B6F54897C0F0}" type="slidenum">
              <a:rPr lang="en-US"/>
              <a:pPr>
                <a:defRPr/>
              </a:pPr>
              <a:t>‹#›</a:t>
            </a:fld>
            <a:endParaRPr lang="en-US" dirty="0"/>
          </a:p>
        </p:txBody>
      </p:sp>
    </p:spTree>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4"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5" name="Picture 15"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6" name="Rectangle 16"/>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7"/>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A5FBAA4A-6A76-4F7B-9CE6-56FD9F7D996D}" type="datetimeFigureOut">
              <a:rPr lang="en-US"/>
              <a:pPr>
                <a:defRPr/>
              </a:pPr>
              <a:t>12/4/2019</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E4E29C73-5AEA-4583-8EE6-51CC2B6D33FF}" type="slidenum">
              <a:rPr lang="en-US"/>
              <a:pPr>
                <a:defRPr/>
              </a:pPr>
              <a:t>‹#›</a:t>
            </a:fld>
            <a:endParaRPr lang="en-US" dirty="0"/>
          </a:p>
        </p:txBody>
      </p:sp>
    </p:spTree>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HD-ShadowLong.png"/>
          <p:cNvPicPr>
            <a:picLocks noChangeAspect="1"/>
          </p:cNvPicPr>
          <p:nvPr/>
        </p:nvPicPr>
        <p:blipFill>
          <a:blip r:embed="rId2"/>
          <a:srcRect/>
          <a:stretch>
            <a:fillRect/>
          </a:stretch>
        </p:blipFill>
        <p:spPr bwMode="auto">
          <a:xfrm>
            <a:off x="0" y="4086225"/>
            <a:ext cx="7827963" cy="322263"/>
          </a:xfrm>
          <a:prstGeom prst="rect">
            <a:avLst/>
          </a:prstGeom>
          <a:noFill/>
          <a:ln w="9525">
            <a:noFill/>
            <a:miter lim="800000"/>
            <a:headEnd/>
            <a:tailEnd/>
          </a:ln>
        </p:spPr>
      </p:pic>
      <p:pic>
        <p:nvPicPr>
          <p:cNvPr id="5" name="Picture 7" descr="HD-ShadowShort.png"/>
          <p:cNvPicPr>
            <a:picLocks noChangeAspect="1"/>
          </p:cNvPicPr>
          <p:nvPr/>
        </p:nvPicPr>
        <p:blipFill>
          <a:blip r:embed="rId3"/>
          <a:srcRect/>
          <a:stretch>
            <a:fillRect/>
          </a:stretch>
        </p:blipFill>
        <p:spPr bwMode="auto">
          <a:xfrm>
            <a:off x="7939088" y="4087813"/>
            <a:ext cx="1201737" cy="144462"/>
          </a:xfrm>
          <a:prstGeom prst="rect">
            <a:avLst/>
          </a:prstGeom>
          <a:noFill/>
          <a:ln w="9525">
            <a:noFill/>
            <a:miter lim="800000"/>
            <a:headEnd/>
            <a:tailEnd/>
          </a:ln>
        </p:spPr>
      </p:pic>
      <p:sp>
        <p:nvSpPr>
          <p:cNvPr id="6" name="Rectangle 8"/>
          <p:cNvSpPr/>
          <p:nvPr/>
        </p:nvSpPr>
        <p:spPr>
          <a:xfrm>
            <a:off x="0" y="27257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9"/>
          <p:cNvSpPr/>
          <p:nvPr/>
        </p:nvSpPr>
        <p:spPr>
          <a:xfrm>
            <a:off x="7939088" y="27257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2869895"/>
            <a:ext cx="7210395" cy="1090788"/>
          </a:xfrm>
        </p:spPr>
        <p:txBody>
          <a:bodyP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10241" y="4232180"/>
            <a:ext cx="7210395"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fld id="{78FE1A9C-1E17-4605-A912-02B547707CFE}" type="datetimeFigureOut">
              <a:rPr lang="en-US"/>
              <a:pPr>
                <a:defRPr/>
              </a:pPr>
              <a:t>12/4/2019</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047038" y="2870200"/>
            <a:ext cx="865187" cy="1090613"/>
          </a:xfrm>
        </p:spPr>
        <p:txBody>
          <a:bodyPr/>
          <a:lstStyle>
            <a:lvl1pPr>
              <a:defRPr/>
            </a:lvl1pPr>
          </a:lstStyle>
          <a:p>
            <a:pPr>
              <a:defRPr/>
            </a:pPr>
            <a:fld id="{106BBDFE-1E66-4C8B-AF61-8EFDD07CFF56}" type="slidenum">
              <a:rPr lang="en-US"/>
              <a:pPr>
                <a:defRPr/>
              </a:pPr>
              <a:t>‹#›</a:t>
            </a:fld>
            <a:endParaRPr lang="en-US" dirty="0"/>
          </a:p>
        </p:txBody>
      </p:sp>
    </p:spTree>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7" name="Rectangle 9"/>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0243" y="2336873"/>
            <a:ext cx="352376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95594" y="2336873"/>
            <a:ext cx="3525044"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0"/>
          </p:nvPr>
        </p:nvSpPr>
        <p:spPr/>
        <p:txBody>
          <a:bodyPr/>
          <a:lstStyle>
            <a:lvl1pPr>
              <a:defRPr/>
            </a:lvl1pPr>
          </a:lstStyle>
          <a:p>
            <a:pPr>
              <a:defRPr/>
            </a:pPr>
            <a:fld id="{B579970A-ABCA-41FE-978A-FF35AF70E044}" type="datetimeFigureOut">
              <a:rPr lang="en-US"/>
              <a:pPr>
                <a:defRPr/>
              </a:pPr>
              <a:t>12/4/2019</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B39DD159-2E4A-41EE-BA8F-EDF7ECC4C63F}" type="slidenum">
              <a:rPr lang="en-US"/>
              <a:pPr>
                <a:defRPr/>
              </a:pPr>
              <a:t>‹#›</a:t>
            </a:fld>
            <a:endParaRPr lang="en-US" dirty="0"/>
          </a:p>
        </p:txBody>
      </p:sp>
    </p:spTree>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9"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8" name="Picture 10"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9" name="Rectangle 11"/>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12"/>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753232"/>
            <a:ext cx="7210397"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9767" y="2336882"/>
            <a:ext cx="3354245"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0244" y="3030011"/>
            <a:ext cx="3523766"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365116" y="2336873"/>
            <a:ext cx="3355521"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95594" y="3030011"/>
            <a:ext cx="3525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p:txBody>
          <a:bodyPr/>
          <a:lstStyle>
            <a:lvl1pPr>
              <a:defRPr/>
            </a:lvl1pPr>
          </a:lstStyle>
          <a:p>
            <a:pPr>
              <a:defRPr/>
            </a:pPr>
            <a:fld id="{056BAF99-8C2B-4D3B-94BF-9E453B1025FD}" type="datetimeFigureOut">
              <a:rPr lang="en-US"/>
              <a:pPr>
                <a:defRPr/>
              </a:pPr>
              <a:t>12/4/2019</a:t>
            </a:fld>
            <a:endParaRPr lang="en-US" dirty="0"/>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BAA7C54D-A7FF-4E56-ADD3-49F60D4B0938}" type="slidenum">
              <a:rPr lang="en-US"/>
              <a:pPr>
                <a:defRPr/>
              </a:pPr>
              <a:t>‹#›</a:t>
            </a:fld>
            <a:endParaRPr lang="en-US" dirty="0"/>
          </a:p>
        </p:txBody>
      </p:sp>
    </p:spTree>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4" name="Picture 6"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5" name="Rectangle 7"/>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lvl1pPr>
              <a:defRPr/>
            </a:lvl1pPr>
          </a:lstStyle>
          <a:p>
            <a:pPr>
              <a:defRPr/>
            </a:pPr>
            <a:fld id="{7DC72490-529F-4666-A38B-72762976592F}" type="datetimeFigureOut">
              <a:rPr lang="en-US"/>
              <a:pPr>
                <a:defRPr/>
              </a:pPr>
              <a:t>12/4/2019</a:t>
            </a:fld>
            <a:endParaRPr lang="en-US" dirty="0"/>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FAFA1FA7-18AD-4C6E-86A7-79E054EA59D4}" type="slidenum">
              <a:rPr lang="en-US"/>
              <a:pPr>
                <a:defRPr/>
              </a:pPr>
              <a:t>‹#›</a:t>
            </a:fld>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4" name="Picture 6" descr="HD-ShadowShort.png"/>
          <p:cNvPicPr>
            <a:picLocks noChangeAspect="1"/>
          </p:cNvPicPr>
          <p:nvPr/>
        </p:nvPicPr>
        <p:blipFill>
          <a:blip r:embed="rId3"/>
          <a:srcRect/>
          <a:stretch>
            <a:fillRect/>
          </a:stretch>
        </p:blipFill>
        <p:spPr bwMode="auto">
          <a:xfrm>
            <a:off x="7939088" y="1971675"/>
            <a:ext cx="1201737" cy="144463"/>
          </a:xfrm>
          <a:prstGeom prst="rect">
            <a:avLst/>
          </a:prstGeom>
          <a:noFill/>
          <a:ln w="9525">
            <a:noFill/>
            <a:miter lim="800000"/>
            <a:headEnd/>
            <a:tailEnd/>
          </a:ln>
        </p:spPr>
      </p:pic>
      <p:sp>
        <p:nvSpPr>
          <p:cNvPr id="5" name="Rectangle 7"/>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lvl1pPr>
              <a:defRPr/>
            </a:lvl1pPr>
          </a:lstStyle>
          <a:p>
            <a:pPr>
              <a:defRPr/>
            </a:pPr>
            <a:fld id="{F4FCAEB6-8BF0-4780-A340-B1B560110502}" type="datetimeFigureOut">
              <a:rPr lang="en-US"/>
              <a:pPr>
                <a:defRPr/>
              </a:pPr>
              <a:t>12/4/2019</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AC83A238-5AF3-4D27-BEF1-E40043AB1D9A}" type="slidenum">
              <a:rPr lang="en-US"/>
              <a:pPr>
                <a:defRPr/>
              </a:pPr>
              <a:t>‹#›</a:t>
            </a:fld>
            <a:endParaRPr lang="en-US"/>
          </a:p>
        </p:txBody>
      </p:sp>
    </p:spTree>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HD-ShadowShort.png"/>
          <p:cNvPicPr>
            <a:picLocks noChangeAspect="1"/>
          </p:cNvPicPr>
          <p:nvPr/>
        </p:nvPicPr>
        <p:blipFill>
          <a:blip r:embed="rId2"/>
          <a:srcRect/>
          <a:stretch>
            <a:fillRect/>
          </a:stretch>
        </p:blipFill>
        <p:spPr bwMode="auto">
          <a:xfrm>
            <a:off x="7939088" y="1971675"/>
            <a:ext cx="1203325" cy="144463"/>
          </a:xfrm>
          <a:prstGeom prst="rect">
            <a:avLst/>
          </a:prstGeom>
          <a:noFill/>
          <a:ln w="9525">
            <a:noFill/>
            <a:miter lim="800000"/>
            <a:headEnd/>
            <a:tailEnd/>
          </a:ln>
        </p:spPr>
      </p:pic>
      <p:sp>
        <p:nvSpPr>
          <p:cNvPr id="3" name="Rectangle 5"/>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1"/>
          <p:cNvSpPr>
            <a:spLocks noGrp="1"/>
          </p:cNvSpPr>
          <p:nvPr>
            <p:ph type="dt" sz="half" idx="10"/>
          </p:nvPr>
        </p:nvSpPr>
        <p:spPr/>
        <p:txBody>
          <a:bodyPr/>
          <a:lstStyle>
            <a:lvl1pPr>
              <a:defRPr/>
            </a:lvl1pPr>
          </a:lstStyle>
          <a:p>
            <a:pPr>
              <a:defRPr/>
            </a:pPr>
            <a:fld id="{940E4751-9D8E-4007-A317-A7C9F5B52856}" type="datetimeFigureOut">
              <a:rPr lang="en-US"/>
              <a:pPr>
                <a:defRPr/>
              </a:pPr>
              <a:t>12/4/2019</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6A79A77D-2945-4F2C-A571-E80DAD5BC978}" type="slidenum">
              <a:rPr lang="en-US"/>
              <a:pPr>
                <a:defRPr/>
              </a:pPr>
              <a:t>‹#›</a:t>
            </a:fld>
            <a:endParaRPr lang="en-US" dirty="0"/>
          </a:p>
        </p:txBody>
      </p:sp>
    </p:spTree>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7" name="Rectangle 9"/>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753227"/>
            <a:ext cx="7210394" cy="1080940"/>
          </a:xfrm>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80"/>
            <a:ext cx="4206252"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0243" y="2336878"/>
            <a:ext cx="2842559"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7C450E60-2227-466D-A3D9-ECDAC9849402}" type="datetimeFigureOut">
              <a:rPr lang="en-US"/>
              <a:pPr>
                <a:defRPr/>
              </a:pPr>
              <a:t>12/4/2019</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61EEE495-7284-4E47-BA2D-55328EE6B9E1}" type="slidenum">
              <a:rPr lang="en-US"/>
              <a:pPr>
                <a:defRPr/>
              </a:pPr>
              <a:t>‹#›</a:t>
            </a:fld>
            <a:endParaRPr lang="en-US" dirty="0"/>
          </a:p>
        </p:txBody>
      </p:sp>
    </p:spTree>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7" name="Rectangle 9"/>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753228"/>
            <a:ext cx="7210393" cy="1080938"/>
          </a:xfrm>
        </p:spPr>
        <p:txBody>
          <a:bodyP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651254" y="2336874"/>
            <a:ext cx="4069387" cy="3599312"/>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10242" y="2336879"/>
            <a:ext cx="2907192"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3FB15517-F1ED-40A2-9F90-ACA02F9DEC33}" type="datetimeFigureOut">
              <a:rPr lang="en-US"/>
              <a:pPr>
                <a:defRPr/>
              </a:pPr>
              <a:t>12/4/2019</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6454E944-D174-437C-89C4-D1AA6D34DFE0}" type="slidenum">
              <a:rPr lang="en-US"/>
              <a:pPr>
                <a:defRPr/>
              </a:pPr>
              <a:t>‹#›</a:t>
            </a:fld>
            <a:endParaRPr lang="en-US" dirty="0"/>
          </a:p>
        </p:txBody>
      </p:sp>
    </p:spTree>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5929313"/>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5929313"/>
            <a:ext cx="1203325" cy="144462"/>
          </a:xfrm>
          <a:prstGeom prst="rect">
            <a:avLst/>
          </a:prstGeom>
          <a:noFill/>
          <a:ln w="9525">
            <a:noFill/>
            <a:miter lim="800000"/>
            <a:headEnd/>
            <a:tailEnd/>
          </a:ln>
        </p:spPr>
      </p:pic>
      <p:sp>
        <p:nvSpPr>
          <p:cNvPr id="7" name="Rectangle 9"/>
          <p:cNvSpPr/>
          <p:nvPr/>
        </p:nvSpPr>
        <p:spPr>
          <a:xfrm>
            <a:off x="0" y="45672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45672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4711625"/>
            <a:ext cx="7210394"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0242" y="609600"/>
            <a:ext cx="7210394" cy="3589575"/>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10240" y="5169592"/>
            <a:ext cx="7210397"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06DE6BBA-FDAC-47E6-AD76-6E7000565CB9}" type="datetimeFigureOut">
              <a:rPr lang="en-US"/>
              <a:pPr>
                <a:defRPr/>
              </a:pPr>
              <a:t>12/4/2019</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47038" y="4711700"/>
            <a:ext cx="865187" cy="1090613"/>
          </a:xfrm>
        </p:spPr>
        <p:txBody>
          <a:bodyPr/>
          <a:lstStyle>
            <a:lvl1pPr>
              <a:defRPr/>
            </a:lvl1pPr>
          </a:lstStyle>
          <a:p>
            <a:pPr>
              <a:defRPr/>
            </a:pPr>
            <a:fld id="{4F4D781F-201C-446C-8937-7CEB9CA787CE}" type="slidenum">
              <a:rPr lang="en-US"/>
              <a:pPr>
                <a:defRPr/>
              </a:pPr>
              <a:t>‹#›</a:t>
            </a:fld>
            <a:endParaRPr lang="en-US" dirty="0"/>
          </a:p>
        </p:txBody>
      </p:sp>
    </p:spTree>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5929313"/>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5929313"/>
            <a:ext cx="1203325" cy="144462"/>
          </a:xfrm>
          <a:prstGeom prst="rect">
            <a:avLst/>
          </a:prstGeom>
          <a:noFill/>
          <a:ln w="9525">
            <a:noFill/>
            <a:miter lim="800000"/>
            <a:headEnd/>
            <a:tailEnd/>
          </a:ln>
        </p:spPr>
      </p:pic>
      <p:sp>
        <p:nvSpPr>
          <p:cNvPr id="7" name="Rectangle 9"/>
          <p:cNvSpPr/>
          <p:nvPr/>
        </p:nvSpPr>
        <p:spPr>
          <a:xfrm>
            <a:off x="0" y="45672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45672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609597"/>
            <a:ext cx="7210394" cy="3592750"/>
          </a:xfrm>
        </p:spPr>
        <p:txBody>
          <a:bodyP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2" y="4711624"/>
            <a:ext cx="7210394"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1F76A39C-F82B-480F-AB87-90F82EC1676E}" type="datetimeFigureOut">
              <a:rPr lang="en-US"/>
              <a:pPr>
                <a:defRPr/>
              </a:pPr>
              <a:t>12/4/2019</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47038" y="4711700"/>
            <a:ext cx="865187" cy="1090613"/>
          </a:xfrm>
        </p:spPr>
        <p:txBody>
          <a:bodyPr/>
          <a:lstStyle>
            <a:lvl1pPr>
              <a:defRPr/>
            </a:lvl1pPr>
          </a:lstStyle>
          <a:p>
            <a:pPr>
              <a:defRPr/>
            </a:pPr>
            <a:fld id="{6FBE2756-C56E-4CA3-93FA-7B1CF5E970F4}" type="slidenum">
              <a:rPr lang="en-US"/>
              <a:pPr>
                <a:defRPr/>
              </a:pPr>
              <a:t>‹#›</a:t>
            </a:fld>
            <a:endParaRPr lang="en-US" dirty="0"/>
          </a:p>
        </p:txBody>
      </p:sp>
    </p:spTree>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10" descr="HD-ShadowLong.png"/>
          <p:cNvPicPr>
            <a:picLocks noChangeAspect="1"/>
          </p:cNvPicPr>
          <p:nvPr/>
        </p:nvPicPr>
        <p:blipFill>
          <a:blip r:embed="rId2"/>
          <a:srcRect/>
          <a:stretch>
            <a:fillRect/>
          </a:stretch>
        </p:blipFill>
        <p:spPr bwMode="auto">
          <a:xfrm>
            <a:off x="0" y="5929313"/>
            <a:ext cx="7827963" cy="320675"/>
          </a:xfrm>
          <a:prstGeom prst="rect">
            <a:avLst/>
          </a:prstGeom>
          <a:noFill/>
          <a:ln w="9525">
            <a:noFill/>
            <a:miter lim="800000"/>
            <a:headEnd/>
            <a:tailEnd/>
          </a:ln>
        </p:spPr>
      </p:pic>
      <p:pic>
        <p:nvPicPr>
          <p:cNvPr id="6" name="Picture 12" descr="HD-ShadowShort.png"/>
          <p:cNvPicPr>
            <a:picLocks noChangeAspect="1"/>
          </p:cNvPicPr>
          <p:nvPr/>
        </p:nvPicPr>
        <p:blipFill>
          <a:blip r:embed="rId3"/>
          <a:srcRect/>
          <a:stretch>
            <a:fillRect/>
          </a:stretch>
        </p:blipFill>
        <p:spPr bwMode="auto">
          <a:xfrm>
            <a:off x="7939088" y="5929313"/>
            <a:ext cx="1203325" cy="144462"/>
          </a:xfrm>
          <a:prstGeom prst="rect">
            <a:avLst/>
          </a:prstGeom>
          <a:noFill/>
          <a:ln w="9525">
            <a:noFill/>
            <a:miter lim="800000"/>
            <a:headEnd/>
            <a:tailEnd/>
          </a:ln>
        </p:spPr>
      </p:pic>
      <p:sp>
        <p:nvSpPr>
          <p:cNvPr id="7" name="Rectangle 13"/>
          <p:cNvSpPr/>
          <p:nvPr/>
        </p:nvSpPr>
        <p:spPr>
          <a:xfrm>
            <a:off x="0" y="45672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4"/>
          <p:cNvSpPr/>
          <p:nvPr/>
        </p:nvSpPr>
        <p:spPr>
          <a:xfrm>
            <a:off x="7939088" y="45672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15"/>
          <p:cNvSpPr txBox="1"/>
          <p:nvPr/>
        </p:nvSpPr>
        <p:spPr>
          <a:xfrm>
            <a:off x="438150" y="747713"/>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7200" dirty="0">
                <a:effectLst/>
                <a:latin typeface="+mn-lt"/>
              </a:rPr>
              <a:t>“</a:t>
            </a:r>
          </a:p>
        </p:txBody>
      </p:sp>
      <p:sp>
        <p:nvSpPr>
          <p:cNvPr id="10" name="TextBox 16"/>
          <p:cNvSpPr txBox="1"/>
          <p:nvPr/>
        </p:nvSpPr>
        <p:spPr>
          <a:xfrm>
            <a:off x="7246938" y="3033713"/>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7200" dirty="0">
                <a:effectLst/>
                <a:latin typeface="+mn-lt"/>
              </a:rPr>
              <a:t>”</a:t>
            </a:r>
          </a:p>
        </p:txBody>
      </p:sp>
      <p:sp>
        <p:nvSpPr>
          <p:cNvPr id="2" name="Title 1"/>
          <p:cNvSpPr>
            <a:spLocks noGrp="1"/>
          </p:cNvSpPr>
          <p:nvPr>
            <p:ph type="title"/>
          </p:nvPr>
        </p:nvSpPr>
        <p:spPr>
          <a:xfrm>
            <a:off x="845892" y="609598"/>
            <a:ext cx="6539158" cy="3036061"/>
          </a:xfrm>
        </p:spPr>
        <p:txBody>
          <a:bodyP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051717" y="3653379"/>
            <a:ext cx="6117434" cy="54896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0242" y="4711624"/>
            <a:ext cx="7210394"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1" name="Date Placeholder 4"/>
          <p:cNvSpPr>
            <a:spLocks noGrp="1"/>
          </p:cNvSpPr>
          <p:nvPr>
            <p:ph type="dt" sz="half" idx="14"/>
          </p:nvPr>
        </p:nvSpPr>
        <p:spPr/>
        <p:txBody>
          <a:bodyPr/>
          <a:lstStyle>
            <a:lvl1pPr>
              <a:defRPr/>
            </a:lvl1pPr>
          </a:lstStyle>
          <a:p>
            <a:pPr>
              <a:defRPr/>
            </a:pPr>
            <a:fld id="{DA5FAA91-847D-4D98-81C7-6843DE355B07}" type="datetimeFigureOut">
              <a:rPr lang="en-US"/>
              <a:pPr>
                <a:defRPr/>
              </a:pPr>
              <a:t>12/4/2019</a:t>
            </a:fld>
            <a:endParaRPr lang="en-US" dirty="0"/>
          </a:p>
        </p:txBody>
      </p:sp>
      <p:sp>
        <p:nvSpPr>
          <p:cNvPr id="13" name="Footer Placeholder 5"/>
          <p:cNvSpPr>
            <a:spLocks noGrp="1"/>
          </p:cNvSpPr>
          <p:nvPr>
            <p:ph type="ftr" sz="quarter" idx="15"/>
          </p:nvPr>
        </p:nvSpPr>
        <p:spPr/>
        <p:txBody>
          <a:bodyPr/>
          <a:lstStyle>
            <a:lvl1pPr>
              <a:defRPr/>
            </a:lvl1pPr>
          </a:lstStyle>
          <a:p>
            <a:pPr>
              <a:defRPr/>
            </a:pPr>
            <a:endParaRPr lang="en-US"/>
          </a:p>
        </p:txBody>
      </p:sp>
      <p:sp>
        <p:nvSpPr>
          <p:cNvPr id="14" name="Slide Number Placeholder 6"/>
          <p:cNvSpPr>
            <a:spLocks noGrp="1"/>
          </p:cNvSpPr>
          <p:nvPr>
            <p:ph type="sldNum" sz="quarter" idx="16"/>
          </p:nvPr>
        </p:nvSpPr>
        <p:spPr>
          <a:xfrm>
            <a:off x="8047038" y="4710113"/>
            <a:ext cx="865187" cy="1090612"/>
          </a:xfrm>
        </p:spPr>
        <p:txBody>
          <a:bodyPr/>
          <a:lstStyle>
            <a:lvl1pPr>
              <a:defRPr/>
            </a:lvl1pPr>
          </a:lstStyle>
          <a:p>
            <a:pPr>
              <a:defRPr/>
            </a:pPr>
            <a:fld id="{AFDC0B62-E940-418F-AEC7-E7A82A8919AB}" type="slidenum">
              <a:rPr lang="en-US"/>
              <a:pPr>
                <a:defRPr/>
              </a:pPr>
              <a:t>‹#›</a:t>
            </a:fld>
            <a:endParaRPr lang="en-US" dirty="0"/>
          </a:p>
        </p:txBody>
      </p:sp>
    </p:spTree>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8" descr="HD-ShadowLong.png"/>
          <p:cNvPicPr>
            <a:picLocks noChangeAspect="1"/>
          </p:cNvPicPr>
          <p:nvPr/>
        </p:nvPicPr>
        <p:blipFill>
          <a:blip r:embed="rId2"/>
          <a:srcRect/>
          <a:stretch>
            <a:fillRect/>
          </a:stretch>
        </p:blipFill>
        <p:spPr bwMode="auto">
          <a:xfrm>
            <a:off x="0" y="5929313"/>
            <a:ext cx="7827963" cy="320675"/>
          </a:xfrm>
          <a:prstGeom prst="rect">
            <a:avLst/>
          </a:prstGeom>
          <a:noFill/>
          <a:ln w="9525">
            <a:noFill/>
            <a:miter lim="800000"/>
            <a:headEnd/>
            <a:tailEnd/>
          </a:ln>
        </p:spPr>
      </p:pic>
      <p:pic>
        <p:nvPicPr>
          <p:cNvPr id="6" name="Picture 9" descr="HD-ShadowShort.png"/>
          <p:cNvPicPr>
            <a:picLocks noChangeAspect="1"/>
          </p:cNvPicPr>
          <p:nvPr/>
        </p:nvPicPr>
        <p:blipFill>
          <a:blip r:embed="rId3"/>
          <a:srcRect/>
          <a:stretch>
            <a:fillRect/>
          </a:stretch>
        </p:blipFill>
        <p:spPr bwMode="auto">
          <a:xfrm>
            <a:off x="7939088" y="5929313"/>
            <a:ext cx="1203325" cy="144462"/>
          </a:xfrm>
          <a:prstGeom prst="rect">
            <a:avLst/>
          </a:prstGeom>
          <a:noFill/>
          <a:ln w="9525">
            <a:noFill/>
            <a:miter lim="800000"/>
            <a:headEnd/>
            <a:tailEnd/>
          </a:ln>
        </p:spPr>
      </p:pic>
      <p:sp>
        <p:nvSpPr>
          <p:cNvPr id="7" name="Rectangle 10"/>
          <p:cNvSpPr/>
          <p:nvPr/>
        </p:nvSpPr>
        <p:spPr>
          <a:xfrm>
            <a:off x="0" y="45672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1"/>
          <p:cNvSpPr/>
          <p:nvPr/>
        </p:nvSpPr>
        <p:spPr>
          <a:xfrm>
            <a:off x="7939088" y="45672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4711624"/>
            <a:ext cx="7210397"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0" y="5300158"/>
            <a:ext cx="7210397" cy="5022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046D0EE6-8F56-48EC-8BC2-7FCAEF3C9B22}" type="datetimeFigureOut">
              <a:rPr lang="en-US"/>
              <a:pPr>
                <a:defRPr/>
              </a:pPr>
              <a:t>12/4/2019</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47038" y="4710113"/>
            <a:ext cx="865187" cy="1090612"/>
          </a:xfrm>
        </p:spPr>
        <p:txBody>
          <a:bodyPr/>
          <a:lstStyle>
            <a:lvl1pPr>
              <a:defRPr/>
            </a:lvl1pPr>
          </a:lstStyle>
          <a:p>
            <a:pPr>
              <a:defRPr/>
            </a:pPr>
            <a:fld id="{727CAF90-8EBC-4FA0-8E69-5E89A7352679}" type="slidenum">
              <a:rPr lang="en-US"/>
              <a:pPr>
                <a:defRPr/>
              </a:pPr>
              <a:t>‹#›</a:t>
            </a:fld>
            <a:endParaRPr lang="en-US" dirty="0"/>
          </a:p>
        </p:txBody>
      </p:sp>
    </p:spTree>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14" name="Picture 13"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16" name="Rectangle 15"/>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501916" y="753228"/>
            <a:ext cx="721872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495709" y="2336873"/>
            <a:ext cx="2302526"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0245" y="3022674"/>
            <a:ext cx="2287277"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967019" y="233687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959103" y="3022674"/>
            <a:ext cx="2297430"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418121" y="2336873"/>
            <a:ext cx="230251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418121" y="3022674"/>
            <a:ext cx="2302519"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Date Placeholder 2"/>
          <p:cNvSpPr>
            <a:spLocks noGrp="1"/>
          </p:cNvSpPr>
          <p:nvPr>
            <p:ph type="dt" sz="half" idx="18"/>
          </p:nvPr>
        </p:nvSpPr>
        <p:spPr/>
        <p:txBody>
          <a:bodyPr/>
          <a:lstStyle>
            <a:lvl1pPr>
              <a:defRPr/>
            </a:lvl1pPr>
          </a:lstStyle>
          <a:p>
            <a:pPr>
              <a:defRPr/>
            </a:pPr>
            <a:fld id="{9FDF2DE3-CC1A-4F61-8D9D-EEA7AC4FDB51}" type="datetimeFigureOut">
              <a:rPr lang="en-US"/>
              <a:pPr>
                <a:defRPr/>
              </a:pPr>
              <a:t>12/4/2019</a:t>
            </a:fld>
            <a:endParaRPr lang="en-US" dirty="0"/>
          </a:p>
        </p:txBody>
      </p:sp>
      <p:sp>
        <p:nvSpPr>
          <p:cNvPr id="19" name="Footer Placeholder 3"/>
          <p:cNvSpPr>
            <a:spLocks noGrp="1"/>
          </p:cNvSpPr>
          <p:nvPr>
            <p:ph type="ftr" sz="quarter" idx="19"/>
          </p:nvPr>
        </p:nvSpPr>
        <p:spPr/>
        <p:txBody>
          <a:bodyPr/>
          <a:lstStyle>
            <a:lvl1pPr>
              <a:defRPr/>
            </a:lvl1pPr>
          </a:lstStyle>
          <a:p>
            <a:pPr>
              <a:defRPr/>
            </a:pPr>
            <a:endParaRPr lang="en-US"/>
          </a:p>
        </p:txBody>
      </p:sp>
      <p:sp>
        <p:nvSpPr>
          <p:cNvPr id="20" name="Slide Number Placeholder 4"/>
          <p:cNvSpPr>
            <a:spLocks noGrp="1"/>
          </p:cNvSpPr>
          <p:nvPr>
            <p:ph type="sldNum" sz="quarter" idx="20"/>
          </p:nvPr>
        </p:nvSpPr>
        <p:spPr/>
        <p:txBody>
          <a:bodyPr/>
          <a:lstStyle>
            <a:lvl1pPr>
              <a:defRPr/>
            </a:lvl1pPr>
          </a:lstStyle>
          <a:p>
            <a:pPr>
              <a:defRPr/>
            </a:pPr>
            <a:fld id="{EB867CC2-EB4B-4657-9CCC-FD7A95879F66}" type="slidenum">
              <a:rPr lang="en-US"/>
              <a:pPr>
                <a:defRPr/>
              </a:pPr>
              <a:t>‹#›</a:t>
            </a:fld>
            <a:endParaRPr lang="en-US" dirty="0"/>
          </a:p>
        </p:txBody>
      </p:sp>
    </p:spTree>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14"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13" name="Picture 15"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14" name="Rectangle 16"/>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7"/>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510241" y="753228"/>
            <a:ext cx="7210395"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10243" y="4297503"/>
            <a:ext cx="228727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0243" y="2336873"/>
            <a:ext cx="2287279"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510243" y="4873765"/>
            <a:ext cx="2287279"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959103" y="429750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959103" y="2336873"/>
            <a:ext cx="2297430"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2958092" y="4873764"/>
            <a:ext cx="2300473"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423013" y="4297503"/>
            <a:ext cx="229762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423012" y="2336873"/>
            <a:ext cx="2297629"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5422915" y="4873762"/>
            <a:ext cx="2300672"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2"/>
          <p:cNvSpPr>
            <a:spLocks noGrp="1"/>
          </p:cNvSpPr>
          <p:nvPr>
            <p:ph type="dt" sz="half" idx="23"/>
          </p:nvPr>
        </p:nvSpPr>
        <p:spPr/>
        <p:txBody>
          <a:bodyPr/>
          <a:lstStyle>
            <a:lvl1pPr>
              <a:defRPr/>
            </a:lvl1pPr>
          </a:lstStyle>
          <a:p>
            <a:pPr>
              <a:defRPr/>
            </a:pPr>
            <a:fld id="{0F828F76-B438-4DA7-82F9-F3F79464174F}" type="datetimeFigureOut">
              <a:rPr lang="en-US"/>
              <a:pPr>
                <a:defRPr/>
              </a:pPr>
              <a:t>12/4/2019</a:t>
            </a:fld>
            <a:endParaRPr lang="en-US" dirty="0"/>
          </a:p>
        </p:txBody>
      </p:sp>
      <p:sp>
        <p:nvSpPr>
          <p:cNvPr id="17" name="Footer Placeholder 3"/>
          <p:cNvSpPr>
            <a:spLocks noGrp="1"/>
          </p:cNvSpPr>
          <p:nvPr>
            <p:ph type="ftr" sz="quarter" idx="24"/>
          </p:nvPr>
        </p:nvSpPr>
        <p:spPr/>
        <p:txBody>
          <a:bodyPr/>
          <a:lstStyle>
            <a:lvl1pPr>
              <a:defRPr/>
            </a:lvl1pPr>
          </a:lstStyle>
          <a:p>
            <a:pPr>
              <a:defRPr/>
            </a:pPr>
            <a:endParaRPr lang="en-US"/>
          </a:p>
        </p:txBody>
      </p:sp>
      <p:sp>
        <p:nvSpPr>
          <p:cNvPr id="18" name="Slide Number Placeholder 4"/>
          <p:cNvSpPr>
            <a:spLocks noGrp="1"/>
          </p:cNvSpPr>
          <p:nvPr>
            <p:ph type="sldNum" sz="quarter" idx="25"/>
          </p:nvPr>
        </p:nvSpPr>
        <p:spPr/>
        <p:txBody>
          <a:bodyPr/>
          <a:lstStyle>
            <a:lvl1pPr>
              <a:defRPr/>
            </a:lvl1pPr>
          </a:lstStyle>
          <a:p>
            <a:pPr>
              <a:defRPr/>
            </a:pPr>
            <a:fld id="{22C91DD5-F3B7-4CB3-A3F0-F828B2E50D58}" type="slidenum">
              <a:rPr lang="en-US"/>
              <a:pPr>
                <a:defRPr/>
              </a:pPr>
              <a:t>‹#›</a:t>
            </a:fld>
            <a:endParaRPr lang="en-US" dirty="0"/>
          </a:p>
        </p:txBody>
      </p:sp>
    </p:spTree>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5" name="Picture 7"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6" name="Rectangle 8"/>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9"/>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8E37FF89-6AA0-4E2A-A2D8-692B9C009FC4}" type="datetimeFigureOut">
              <a:rPr lang="en-US"/>
              <a:pPr>
                <a:defRPr/>
              </a:pPr>
              <a:t>12/4/2019</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36D1EA7F-BD8A-4E76-B107-BBD1CAF169EE}" type="slidenum">
              <a:rPr lang="en-US"/>
              <a:pPr>
                <a:defRPr/>
              </a:pPr>
              <a:t>‹#›</a:t>
            </a:fld>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HD-ShadowShort.png"/>
          <p:cNvPicPr>
            <a:picLocks noChangeAspect="1"/>
          </p:cNvPicPr>
          <p:nvPr/>
        </p:nvPicPr>
        <p:blipFill>
          <a:blip r:embed="rId2"/>
          <a:srcRect/>
          <a:stretch>
            <a:fillRect/>
          </a:stretch>
        </p:blipFill>
        <p:spPr bwMode="auto">
          <a:xfrm>
            <a:off x="7939088" y="1971675"/>
            <a:ext cx="1201737" cy="144463"/>
          </a:xfrm>
          <a:prstGeom prst="rect">
            <a:avLst/>
          </a:prstGeom>
          <a:noFill/>
          <a:ln w="9525">
            <a:noFill/>
            <a:miter lim="800000"/>
            <a:headEnd/>
            <a:tailEnd/>
          </a:ln>
        </p:spPr>
      </p:pic>
      <p:sp>
        <p:nvSpPr>
          <p:cNvPr id="3" name="Rectangle 5"/>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1"/>
          <p:cNvSpPr>
            <a:spLocks noGrp="1"/>
          </p:cNvSpPr>
          <p:nvPr>
            <p:ph type="dt" sz="half" idx="10"/>
          </p:nvPr>
        </p:nvSpPr>
        <p:spPr/>
        <p:txBody>
          <a:bodyPr/>
          <a:lstStyle>
            <a:lvl1pPr>
              <a:defRPr/>
            </a:lvl1pPr>
          </a:lstStyle>
          <a:p>
            <a:pPr>
              <a:defRPr/>
            </a:pPr>
            <a:fld id="{E5759C61-A0AE-4D92-B4A2-B54432A05151}" type="datetimeFigureOut">
              <a:rPr lang="en-US"/>
              <a:pPr>
                <a:defRPr/>
              </a:pPr>
              <a:t>12/4/2019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D594064C-FBF4-4D31-8CBF-560B6F4136A6}" type="slidenum">
              <a:rPr lang="en-US"/>
              <a:pPr>
                <a:defRPr/>
              </a:pPr>
              <a:t>‹#›</a:t>
            </a:fld>
            <a:endParaRPr lang="en-US"/>
          </a:p>
        </p:txBody>
      </p:sp>
    </p:spTree>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rot="5400000">
            <a:off x="5449094" y="2040731"/>
            <a:ext cx="5106988" cy="10255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rot="5400000">
            <a:off x="7200900" y="5543550"/>
            <a:ext cx="1603375" cy="1025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596925" y="609597"/>
            <a:ext cx="80535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9"/>
            <a:ext cx="6652503"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a:xfrm>
            <a:off x="5105400" y="5935663"/>
            <a:ext cx="2057400" cy="365125"/>
          </a:xfrm>
        </p:spPr>
        <p:txBody>
          <a:bodyPr/>
          <a:lstStyle>
            <a:lvl1pPr>
              <a:defRPr/>
            </a:lvl1pPr>
          </a:lstStyle>
          <a:p>
            <a:pPr>
              <a:defRPr/>
            </a:pPr>
            <a:fld id="{69EF9F23-2640-4533-930D-1540AE956031}" type="datetimeFigureOut">
              <a:rPr lang="en-US"/>
              <a:pPr>
                <a:defRPr/>
              </a:pPr>
              <a:t>12/4/2019</a:t>
            </a:fld>
            <a:endParaRPr lang="en-US" dirty="0"/>
          </a:p>
        </p:txBody>
      </p:sp>
      <p:sp>
        <p:nvSpPr>
          <p:cNvPr id="7" name="Footer Placeholder 4"/>
          <p:cNvSpPr>
            <a:spLocks noGrp="1"/>
          </p:cNvSpPr>
          <p:nvPr>
            <p:ph type="ftr" sz="quarter" idx="11"/>
          </p:nvPr>
        </p:nvSpPr>
        <p:spPr>
          <a:xfrm>
            <a:off x="509588" y="5935663"/>
            <a:ext cx="4595812"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7572375" y="5399088"/>
            <a:ext cx="866775" cy="1090612"/>
          </a:xfrm>
        </p:spPr>
        <p:txBody>
          <a:bodyPr anchor="t"/>
          <a:lstStyle>
            <a:lvl1pPr algn="ctr">
              <a:defRPr smtClean="0"/>
            </a:lvl1pPr>
          </a:lstStyle>
          <a:p>
            <a:pPr>
              <a:defRPr/>
            </a:pPr>
            <a:fld id="{94D5A8F2-AB10-49D2-BE1F-40E05390E759}" type="slidenum">
              <a:rPr lang="en-US"/>
              <a:pPr>
                <a:defRPr/>
              </a:pPr>
              <a:t>‹#›</a:t>
            </a:fld>
            <a:endParaRPr lang="en-US" dirty="0"/>
          </a:p>
        </p:txBody>
      </p:sp>
    </p:spTree>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p:spPr>
        <p:txBody>
          <a:bodyPr anchor="b">
            <a:normAutofit/>
          </a:bodyPr>
          <a:lstStyle>
            <a:lvl1pPr algn="l">
              <a:defRPr sz="4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1551" y="4572000"/>
            <a:ext cx="384048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15" name="Picture Placeholder 14"/>
          <p:cNvSpPr>
            <a:spLocks noGrp="1"/>
          </p:cNvSpPr>
          <p:nvPr>
            <p:ph type="pic" sz="quarter" idx="10"/>
          </p:nvPr>
        </p:nvSpPr>
        <p:spPr>
          <a:xfrm>
            <a:off x="5057777" y="0"/>
            <a:ext cx="4086223"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tIns="365760" rtlCol="0">
            <a:noAutofit/>
          </a:bodyPr>
          <a:lstStyle>
            <a:lvl1pPr marL="0" indent="0" algn="ctr">
              <a:buNone/>
              <a:defRPr sz="2800">
                <a:solidFill>
                  <a:schemeClr val="bg1"/>
                </a:solidFill>
              </a:defRPr>
            </a:lvl1pPr>
          </a:lstStyle>
          <a:p>
            <a:pPr lvl="0"/>
            <a:r>
              <a:rPr lang="en-US" noProof="0" smtClean="0"/>
              <a:t>Click icon to add picture</a:t>
            </a:r>
            <a:endParaRPr lang="en-US" noProof="0"/>
          </a:p>
        </p:txBody>
      </p:sp>
    </p:spTree>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HD-ShadowLong.png"/>
          <p:cNvPicPr>
            <a:picLocks noChangeAspect="1"/>
          </p:cNvPicPr>
          <p:nvPr/>
        </p:nvPicPr>
        <p:blipFill>
          <a:blip r:embed="rId2"/>
          <a:srcRect/>
          <a:stretch>
            <a:fillRect/>
          </a:stretch>
        </p:blipFill>
        <p:spPr bwMode="auto">
          <a:xfrm>
            <a:off x="0" y="4243388"/>
            <a:ext cx="6726238" cy="274637"/>
          </a:xfrm>
          <a:prstGeom prst="rect">
            <a:avLst/>
          </a:prstGeom>
          <a:noFill/>
          <a:ln w="9525">
            <a:noFill/>
            <a:miter lim="800000"/>
            <a:headEnd/>
            <a:tailEnd/>
          </a:ln>
        </p:spPr>
      </p:pic>
      <p:pic>
        <p:nvPicPr>
          <p:cNvPr id="5" name="Picture 7" descr="HD-ShadowShort.png"/>
          <p:cNvPicPr>
            <a:picLocks noChangeAspect="1"/>
          </p:cNvPicPr>
          <p:nvPr/>
        </p:nvPicPr>
        <p:blipFill>
          <a:blip r:embed="rId3"/>
          <a:srcRect/>
          <a:stretch>
            <a:fillRect/>
          </a:stretch>
        </p:blipFill>
        <p:spPr bwMode="auto">
          <a:xfrm>
            <a:off x="6834188" y="4243388"/>
            <a:ext cx="2306637" cy="277812"/>
          </a:xfrm>
          <a:prstGeom prst="rect">
            <a:avLst/>
          </a:prstGeom>
          <a:noFill/>
          <a:ln w="9525">
            <a:noFill/>
            <a:miter lim="800000"/>
            <a:headEnd/>
            <a:tailEnd/>
          </a:ln>
        </p:spPr>
      </p:pic>
      <p:sp>
        <p:nvSpPr>
          <p:cNvPr id="6" name="Rectangle 8"/>
          <p:cNvSpPr/>
          <p:nvPr/>
        </p:nvSpPr>
        <p:spPr>
          <a:xfrm>
            <a:off x="0" y="2590800"/>
            <a:ext cx="6726238" cy="165893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9"/>
          <p:cNvSpPr/>
          <p:nvPr/>
        </p:nvSpPr>
        <p:spPr>
          <a:xfrm>
            <a:off x="6834188" y="2590800"/>
            <a:ext cx="2308225" cy="1658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1" y="2733709"/>
            <a:ext cx="6108101"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8BDBE0E0-0220-40D7-B837-2276873798D6}" type="datetimeFigureOut">
              <a:rPr lang="en-US"/>
              <a:pPr>
                <a:defRPr/>
              </a:pPr>
              <a:t>12/4/2019</a:t>
            </a:fld>
            <a:endParaRPr lang="en-US" dirty="0"/>
          </a:p>
        </p:txBody>
      </p:sp>
      <p:sp>
        <p:nvSpPr>
          <p:cNvPr id="9" name="Footer Placeholder 4"/>
          <p:cNvSpPr>
            <a:spLocks noGrp="1"/>
          </p:cNvSpPr>
          <p:nvPr>
            <p:ph type="ftr" sz="quarter" idx="11"/>
          </p:nvPr>
        </p:nvSpPr>
        <p:spPr/>
        <p:txBody>
          <a:bodyPr/>
          <a:lstStyle>
            <a:lvl1pPr>
              <a:defRPr dirty="0"/>
            </a:lvl1pPr>
          </a:lstStyle>
          <a:p>
            <a:pPr>
              <a:defRPr/>
            </a:pPr>
            <a:endParaRPr lang="en-US"/>
          </a:p>
        </p:txBody>
      </p:sp>
      <p:sp>
        <p:nvSpPr>
          <p:cNvPr id="10" name="Slide Number Placeholder 5"/>
          <p:cNvSpPr>
            <a:spLocks noGrp="1"/>
          </p:cNvSpPr>
          <p:nvPr>
            <p:ph type="sldNum" sz="quarter" idx="12"/>
          </p:nvPr>
        </p:nvSpPr>
        <p:spPr>
          <a:xfrm>
            <a:off x="6942138" y="2749550"/>
            <a:ext cx="877887" cy="1357313"/>
          </a:xfrm>
        </p:spPr>
        <p:txBody>
          <a:bodyPr/>
          <a:lstStyle>
            <a:lvl1pPr>
              <a:defRPr/>
            </a:lvl1pPr>
          </a:lstStyle>
          <a:p>
            <a:pPr>
              <a:defRPr/>
            </a:pPr>
            <a:fld id="{DD95983E-D7E0-4FFF-9A86-94F6C9D72808}" type="slidenum">
              <a:rPr lang="en-US"/>
              <a:pPr>
                <a:defRPr/>
              </a:pPr>
              <a:t>‹#›</a:t>
            </a:fld>
            <a:endParaRPr lang="en-US" dirty="0"/>
          </a:p>
        </p:txBody>
      </p:sp>
    </p:spTree>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4"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5" name="Picture 15" descr="HD-ShadowShort.png"/>
          <p:cNvPicPr>
            <a:picLocks noChangeAspect="1"/>
          </p:cNvPicPr>
          <p:nvPr/>
        </p:nvPicPr>
        <p:blipFill>
          <a:blip r:embed="rId3"/>
          <a:srcRect/>
          <a:stretch>
            <a:fillRect/>
          </a:stretch>
        </p:blipFill>
        <p:spPr bwMode="auto">
          <a:xfrm>
            <a:off x="7939088" y="1971675"/>
            <a:ext cx="1201737" cy="144463"/>
          </a:xfrm>
          <a:prstGeom prst="rect">
            <a:avLst/>
          </a:prstGeom>
          <a:noFill/>
          <a:ln w="9525">
            <a:noFill/>
            <a:miter lim="800000"/>
            <a:headEnd/>
            <a:tailEnd/>
          </a:ln>
        </p:spPr>
      </p:pic>
      <p:sp>
        <p:nvSpPr>
          <p:cNvPr id="6" name="Rectangle 16"/>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7"/>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FE4BCB2E-ED84-4D6E-80B9-3F3772E5A917}" type="datetimeFigureOut">
              <a:rPr lang="en-US"/>
              <a:pPr>
                <a:defRPr/>
              </a:pPr>
              <a:t>12/4/2019</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790E8419-1E09-4E74-8FC0-C065E5D99468}" type="slidenum">
              <a:rPr lang="en-US"/>
              <a:pPr>
                <a:defRPr/>
              </a:pPr>
              <a:t>‹#›</a:t>
            </a:fld>
            <a:endParaRPr lang="en-US"/>
          </a:p>
        </p:txBody>
      </p:sp>
    </p:spTree>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HD-ShadowLong.png"/>
          <p:cNvPicPr>
            <a:picLocks noChangeAspect="1"/>
          </p:cNvPicPr>
          <p:nvPr/>
        </p:nvPicPr>
        <p:blipFill>
          <a:blip r:embed="rId2"/>
          <a:srcRect/>
          <a:stretch>
            <a:fillRect/>
          </a:stretch>
        </p:blipFill>
        <p:spPr bwMode="auto">
          <a:xfrm>
            <a:off x="0" y="4086225"/>
            <a:ext cx="7827963" cy="322263"/>
          </a:xfrm>
          <a:prstGeom prst="rect">
            <a:avLst/>
          </a:prstGeom>
          <a:noFill/>
          <a:ln w="9525">
            <a:noFill/>
            <a:miter lim="800000"/>
            <a:headEnd/>
            <a:tailEnd/>
          </a:ln>
        </p:spPr>
      </p:pic>
      <p:pic>
        <p:nvPicPr>
          <p:cNvPr id="5" name="Picture 7" descr="HD-ShadowShort.png"/>
          <p:cNvPicPr>
            <a:picLocks noChangeAspect="1"/>
          </p:cNvPicPr>
          <p:nvPr/>
        </p:nvPicPr>
        <p:blipFill>
          <a:blip r:embed="rId3"/>
          <a:srcRect/>
          <a:stretch>
            <a:fillRect/>
          </a:stretch>
        </p:blipFill>
        <p:spPr bwMode="auto">
          <a:xfrm>
            <a:off x="7939088" y="4087813"/>
            <a:ext cx="1201737" cy="144462"/>
          </a:xfrm>
          <a:prstGeom prst="rect">
            <a:avLst/>
          </a:prstGeom>
          <a:noFill/>
          <a:ln w="9525">
            <a:noFill/>
            <a:miter lim="800000"/>
            <a:headEnd/>
            <a:tailEnd/>
          </a:ln>
        </p:spPr>
      </p:pic>
      <p:sp>
        <p:nvSpPr>
          <p:cNvPr id="6" name="Rectangle 8"/>
          <p:cNvSpPr/>
          <p:nvPr/>
        </p:nvSpPr>
        <p:spPr>
          <a:xfrm>
            <a:off x="0" y="27257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9"/>
          <p:cNvSpPr/>
          <p:nvPr/>
        </p:nvSpPr>
        <p:spPr>
          <a:xfrm>
            <a:off x="7939088" y="2725738"/>
            <a:ext cx="1201737"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2869895"/>
            <a:ext cx="7210395" cy="1090788"/>
          </a:xfrm>
        </p:spPr>
        <p:txBody>
          <a:bodyP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10241" y="4232172"/>
            <a:ext cx="7210395" cy="1704017"/>
          </a:xfrm>
        </p:spPr>
        <p:txBody>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fld id="{320BB213-8B56-45B5-AAA4-F1BA17923831}" type="datetimeFigureOut">
              <a:rPr lang="en-US"/>
              <a:pPr>
                <a:defRPr/>
              </a:pPr>
              <a:t>12/4/2019</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047038" y="2870200"/>
            <a:ext cx="865187" cy="1090613"/>
          </a:xfrm>
        </p:spPr>
        <p:txBody>
          <a:bodyPr/>
          <a:lstStyle>
            <a:lvl1pPr>
              <a:defRPr/>
            </a:lvl1pPr>
          </a:lstStyle>
          <a:p>
            <a:pPr>
              <a:defRPr/>
            </a:pPr>
            <a:fld id="{AF8A3EFB-9AAC-4E51-BFCA-704016833FF9}" type="slidenum">
              <a:rPr lang="en-US"/>
              <a:pPr>
                <a:defRPr/>
              </a:pPr>
              <a:t>‹#›</a:t>
            </a:fld>
            <a:endParaRPr lang="en-US"/>
          </a:p>
        </p:txBody>
      </p:sp>
    </p:spTree>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1971675"/>
            <a:ext cx="1201737" cy="144463"/>
          </a:xfrm>
          <a:prstGeom prst="rect">
            <a:avLst/>
          </a:prstGeom>
          <a:noFill/>
          <a:ln w="9525">
            <a:noFill/>
            <a:miter lim="800000"/>
            <a:headEnd/>
            <a:tailEnd/>
          </a:ln>
        </p:spPr>
      </p:pic>
      <p:sp>
        <p:nvSpPr>
          <p:cNvPr id="7" name="Rectangle 9"/>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0240" y="2336873"/>
            <a:ext cx="352376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95592" y="2336873"/>
            <a:ext cx="3525044"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0"/>
          </p:nvPr>
        </p:nvSpPr>
        <p:spPr/>
        <p:txBody>
          <a:bodyPr/>
          <a:lstStyle>
            <a:lvl1pPr>
              <a:defRPr/>
            </a:lvl1pPr>
          </a:lstStyle>
          <a:p>
            <a:pPr>
              <a:defRPr/>
            </a:pPr>
            <a:fld id="{A438CA09-E2EF-4303-A376-F4A1C62EE40D}" type="datetimeFigureOut">
              <a:rPr lang="en-US"/>
              <a:pPr>
                <a:defRPr/>
              </a:pPr>
              <a:t>12/4/2019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9DC8D73E-DA46-4D02-ACA5-7506F5C368F5}" type="slidenum">
              <a:rPr lang="en-US"/>
              <a:pPr>
                <a:defRPr/>
              </a:pPr>
              <a:t>‹#›</a:t>
            </a:fld>
            <a:endParaRPr lang="en-US"/>
          </a:p>
        </p:txBody>
      </p:sp>
    </p:spTree>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9"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8" name="Picture 10" descr="HD-ShadowShort.png"/>
          <p:cNvPicPr>
            <a:picLocks noChangeAspect="1"/>
          </p:cNvPicPr>
          <p:nvPr/>
        </p:nvPicPr>
        <p:blipFill>
          <a:blip r:embed="rId3"/>
          <a:srcRect/>
          <a:stretch>
            <a:fillRect/>
          </a:stretch>
        </p:blipFill>
        <p:spPr bwMode="auto">
          <a:xfrm>
            <a:off x="7939088" y="1971675"/>
            <a:ext cx="1201737" cy="144463"/>
          </a:xfrm>
          <a:prstGeom prst="rect">
            <a:avLst/>
          </a:prstGeom>
          <a:noFill/>
          <a:ln w="9525">
            <a:noFill/>
            <a:miter lim="800000"/>
            <a:headEnd/>
            <a:tailEnd/>
          </a:ln>
        </p:spPr>
      </p:pic>
      <p:sp>
        <p:nvSpPr>
          <p:cNvPr id="9" name="Rectangle 11"/>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12"/>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753230"/>
            <a:ext cx="7210397"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9763" y="2336874"/>
            <a:ext cx="3354245"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0242" y="3030009"/>
            <a:ext cx="3523766"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365116" y="2336873"/>
            <a:ext cx="3355521"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95593" y="3030009"/>
            <a:ext cx="3525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p:txBody>
          <a:bodyPr/>
          <a:lstStyle>
            <a:lvl1pPr>
              <a:defRPr/>
            </a:lvl1pPr>
          </a:lstStyle>
          <a:p>
            <a:pPr>
              <a:defRPr/>
            </a:pPr>
            <a:fld id="{05472F1D-261C-46EE-8EA9-D9FEDD1823D7}" type="datetimeFigureOut">
              <a:rPr lang="en-US"/>
              <a:pPr>
                <a:defRPr/>
              </a:pPr>
              <a:t>12/4/2019</a:t>
            </a:fld>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34B1AE99-3A5B-4504-A9C4-A08F6A6C00D2}" type="slidenum">
              <a:rPr lang="en-US"/>
              <a:pPr>
                <a:defRPr/>
              </a:pPr>
              <a:t>‹#›</a:t>
            </a:fld>
            <a:endParaRPr lang="en-US"/>
          </a:p>
        </p:txBody>
      </p:sp>
    </p:spTree>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4" name="Picture 6" descr="HD-ShadowShort.png"/>
          <p:cNvPicPr>
            <a:picLocks noChangeAspect="1"/>
          </p:cNvPicPr>
          <p:nvPr/>
        </p:nvPicPr>
        <p:blipFill>
          <a:blip r:embed="rId3"/>
          <a:srcRect/>
          <a:stretch>
            <a:fillRect/>
          </a:stretch>
        </p:blipFill>
        <p:spPr bwMode="auto">
          <a:xfrm>
            <a:off x="7939088" y="1971675"/>
            <a:ext cx="1201737" cy="144463"/>
          </a:xfrm>
          <a:prstGeom prst="rect">
            <a:avLst/>
          </a:prstGeom>
          <a:noFill/>
          <a:ln w="9525">
            <a:noFill/>
            <a:miter lim="800000"/>
            <a:headEnd/>
            <a:tailEnd/>
          </a:ln>
        </p:spPr>
      </p:pic>
      <p:sp>
        <p:nvSpPr>
          <p:cNvPr id="5" name="Rectangle 7"/>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lvl1pPr>
              <a:defRPr/>
            </a:lvl1pPr>
          </a:lstStyle>
          <a:p>
            <a:pPr>
              <a:defRPr/>
            </a:pPr>
            <a:fld id="{F5C08DB5-E14A-4759-9211-C62F6BDCA036}" type="datetimeFigureOut">
              <a:rPr lang="en-US"/>
              <a:pPr>
                <a:defRPr/>
              </a:pPr>
              <a:t>12/4/2019</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2694FC9C-D2B0-4CAA-BDFA-C29F4F0508DB}" type="slidenum">
              <a:rPr lang="en-US"/>
              <a:pPr>
                <a:defRPr/>
              </a:pPr>
              <a:t>‹#›</a:t>
            </a:fld>
            <a:endParaRPr lang="en-US"/>
          </a:p>
        </p:txBody>
      </p:sp>
    </p:spTree>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HD-ShadowShort.png"/>
          <p:cNvPicPr>
            <a:picLocks noChangeAspect="1"/>
          </p:cNvPicPr>
          <p:nvPr/>
        </p:nvPicPr>
        <p:blipFill>
          <a:blip r:embed="rId2"/>
          <a:srcRect/>
          <a:stretch>
            <a:fillRect/>
          </a:stretch>
        </p:blipFill>
        <p:spPr bwMode="auto">
          <a:xfrm>
            <a:off x="7939088" y="1971675"/>
            <a:ext cx="1201737" cy="144463"/>
          </a:xfrm>
          <a:prstGeom prst="rect">
            <a:avLst/>
          </a:prstGeom>
          <a:noFill/>
          <a:ln w="9525">
            <a:noFill/>
            <a:miter lim="800000"/>
            <a:headEnd/>
            <a:tailEnd/>
          </a:ln>
        </p:spPr>
      </p:pic>
      <p:sp>
        <p:nvSpPr>
          <p:cNvPr id="3" name="Rectangle 5"/>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1"/>
          <p:cNvSpPr>
            <a:spLocks noGrp="1"/>
          </p:cNvSpPr>
          <p:nvPr>
            <p:ph type="dt" sz="half" idx="10"/>
          </p:nvPr>
        </p:nvSpPr>
        <p:spPr/>
        <p:txBody>
          <a:bodyPr/>
          <a:lstStyle>
            <a:lvl1pPr>
              <a:defRPr/>
            </a:lvl1pPr>
          </a:lstStyle>
          <a:p>
            <a:pPr>
              <a:defRPr/>
            </a:pPr>
            <a:fld id="{22A56B92-07A2-4D40-A75D-485AF532B285}" type="datetimeFigureOut">
              <a:rPr lang="en-US"/>
              <a:pPr>
                <a:defRPr/>
              </a:pPr>
              <a:t>12/4/2019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B125FEED-540D-4AA3-98E3-0229F336E9BF}" type="slidenum">
              <a:rPr lang="en-US"/>
              <a:pPr>
                <a:defRPr/>
              </a:pPr>
              <a:t>‹#›</a:t>
            </a:fld>
            <a:endParaRPr lang="en-US"/>
          </a:p>
        </p:txBody>
      </p:sp>
    </p:spTree>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1971675"/>
            <a:ext cx="1201737" cy="144463"/>
          </a:xfrm>
          <a:prstGeom prst="rect">
            <a:avLst/>
          </a:prstGeom>
          <a:noFill/>
          <a:ln w="9525">
            <a:noFill/>
            <a:miter lim="800000"/>
            <a:headEnd/>
            <a:tailEnd/>
          </a:ln>
        </p:spPr>
      </p:pic>
      <p:sp>
        <p:nvSpPr>
          <p:cNvPr id="7" name="Rectangle 9"/>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753227"/>
            <a:ext cx="7210394" cy="1080940"/>
          </a:xfrm>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4206252"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0241" y="2336873"/>
            <a:ext cx="2842559"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77A25438-D077-47F1-B49A-2890994891E9}" type="datetimeFigureOut">
              <a:rPr lang="en-US"/>
              <a:pPr>
                <a:defRPr/>
              </a:pPr>
              <a:t>12/4/2019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471F961C-E6F7-431F-A305-37A030CB12B2}" type="slidenum">
              <a:rPr lang="en-US"/>
              <a:pPr>
                <a:defRPr/>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1971675"/>
            <a:ext cx="1201737" cy="144463"/>
          </a:xfrm>
          <a:prstGeom prst="rect">
            <a:avLst/>
          </a:prstGeom>
          <a:noFill/>
          <a:ln w="9525">
            <a:noFill/>
            <a:miter lim="800000"/>
            <a:headEnd/>
            <a:tailEnd/>
          </a:ln>
        </p:spPr>
      </p:pic>
      <p:sp>
        <p:nvSpPr>
          <p:cNvPr id="7" name="Rectangle 9"/>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753227"/>
            <a:ext cx="7210394" cy="1080940"/>
          </a:xfrm>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4206252"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0241" y="2336873"/>
            <a:ext cx="2842559"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57AD7C54-9A3C-49ED-93CC-CEC98C9B8DC6}" type="datetimeFigureOut">
              <a:rPr lang="en-US"/>
              <a:pPr>
                <a:defRPr/>
              </a:pPr>
              <a:t>12/4/2019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41234E0A-97CA-43E5-AB5A-ED5BB1E9F74C}" type="slidenum">
              <a:rPr lang="en-US"/>
              <a:pPr>
                <a:defRPr/>
              </a:pPr>
              <a:t>‹#›</a:t>
            </a:fld>
            <a:endParaRPr lang="en-US"/>
          </a:p>
        </p:txBody>
      </p:sp>
    </p:spTree>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1971675"/>
            <a:ext cx="1201737" cy="144463"/>
          </a:xfrm>
          <a:prstGeom prst="rect">
            <a:avLst/>
          </a:prstGeom>
          <a:noFill/>
          <a:ln w="9525">
            <a:noFill/>
            <a:miter lim="800000"/>
            <a:headEnd/>
            <a:tailEnd/>
          </a:ln>
        </p:spPr>
      </p:pic>
      <p:sp>
        <p:nvSpPr>
          <p:cNvPr id="7" name="Rectangle 9"/>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753228"/>
            <a:ext cx="7210393" cy="1080938"/>
          </a:xfrm>
        </p:spPr>
        <p:txBody>
          <a:bodyP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651250" y="2336874"/>
            <a:ext cx="406938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10242" y="2336874"/>
            <a:ext cx="2907192"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7800D211-40BE-4889-9911-4BF2C3001626}" type="datetimeFigureOut">
              <a:rPr lang="en-US"/>
              <a:pPr>
                <a:defRPr/>
              </a:pPr>
              <a:t>12/4/2019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45A8D40B-EB73-45B8-B73D-31C7BC6B844A}" type="slidenum">
              <a:rPr lang="en-US"/>
              <a:pPr>
                <a:defRPr/>
              </a:pPr>
              <a:t>‹#›</a:t>
            </a:fld>
            <a:endParaRPr lang="en-US"/>
          </a:p>
        </p:txBody>
      </p:sp>
    </p:spTree>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5929313"/>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5929313"/>
            <a:ext cx="1201737" cy="144462"/>
          </a:xfrm>
          <a:prstGeom prst="rect">
            <a:avLst/>
          </a:prstGeom>
          <a:noFill/>
          <a:ln w="9525">
            <a:noFill/>
            <a:miter lim="800000"/>
            <a:headEnd/>
            <a:tailEnd/>
          </a:ln>
        </p:spPr>
      </p:pic>
      <p:sp>
        <p:nvSpPr>
          <p:cNvPr id="7" name="Rectangle 9"/>
          <p:cNvSpPr/>
          <p:nvPr/>
        </p:nvSpPr>
        <p:spPr>
          <a:xfrm>
            <a:off x="0" y="45672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45672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4711617"/>
            <a:ext cx="7210394"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0242" y="609598"/>
            <a:ext cx="721039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10239" y="5169584"/>
            <a:ext cx="7210397"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193F05B2-D255-46D5-8E45-5AA97FA136D8}" type="datetimeFigureOut">
              <a:rPr lang="en-US"/>
              <a:pPr>
                <a:defRPr/>
              </a:pPr>
              <a:t>12/4/2019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47038" y="4711700"/>
            <a:ext cx="865187" cy="1090613"/>
          </a:xfrm>
        </p:spPr>
        <p:txBody>
          <a:bodyPr/>
          <a:lstStyle>
            <a:lvl1pPr>
              <a:defRPr/>
            </a:lvl1pPr>
          </a:lstStyle>
          <a:p>
            <a:pPr>
              <a:defRPr/>
            </a:pPr>
            <a:fld id="{4566B068-5381-4F30-8B2D-C76664559F20}" type="slidenum">
              <a:rPr lang="en-US"/>
              <a:pPr>
                <a:defRPr/>
              </a:pPr>
              <a:t>‹#›</a:t>
            </a:fld>
            <a:endParaRPr lang="en-US"/>
          </a:p>
        </p:txBody>
      </p:sp>
    </p:spTree>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5929313"/>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5929313"/>
            <a:ext cx="1201737" cy="144462"/>
          </a:xfrm>
          <a:prstGeom prst="rect">
            <a:avLst/>
          </a:prstGeom>
          <a:noFill/>
          <a:ln w="9525">
            <a:noFill/>
            <a:miter lim="800000"/>
            <a:headEnd/>
            <a:tailEnd/>
          </a:ln>
        </p:spPr>
      </p:pic>
      <p:sp>
        <p:nvSpPr>
          <p:cNvPr id="7" name="Rectangle 9"/>
          <p:cNvSpPr/>
          <p:nvPr/>
        </p:nvSpPr>
        <p:spPr>
          <a:xfrm>
            <a:off x="0" y="45672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45672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609597"/>
            <a:ext cx="7210394" cy="3592750"/>
          </a:xfrm>
        </p:spPr>
        <p:txBody>
          <a:bodyP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2" y="4711616"/>
            <a:ext cx="7210394"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721C08F9-937A-4543-9DF3-F30A5D62DE8E}" type="datetimeFigureOut">
              <a:rPr lang="en-US"/>
              <a:pPr>
                <a:defRPr/>
              </a:pPr>
              <a:t>12/4/2019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47038" y="4711700"/>
            <a:ext cx="865187" cy="1090613"/>
          </a:xfrm>
        </p:spPr>
        <p:txBody>
          <a:bodyPr/>
          <a:lstStyle>
            <a:lvl1pPr>
              <a:defRPr/>
            </a:lvl1pPr>
          </a:lstStyle>
          <a:p>
            <a:pPr>
              <a:defRPr/>
            </a:pPr>
            <a:fld id="{CD44E556-EC86-412A-A8D4-05E3C6A99C8F}" type="slidenum">
              <a:rPr lang="en-US"/>
              <a:pPr>
                <a:defRPr/>
              </a:pPr>
              <a:t>‹#›</a:t>
            </a:fld>
            <a:endParaRPr lang="en-US"/>
          </a:p>
        </p:txBody>
      </p:sp>
    </p:spTree>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10" descr="HD-ShadowLong.png"/>
          <p:cNvPicPr>
            <a:picLocks noChangeAspect="1"/>
          </p:cNvPicPr>
          <p:nvPr/>
        </p:nvPicPr>
        <p:blipFill>
          <a:blip r:embed="rId2"/>
          <a:srcRect/>
          <a:stretch>
            <a:fillRect/>
          </a:stretch>
        </p:blipFill>
        <p:spPr bwMode="auto">
          <a:xfrm>
            <a:off x="0" y="5929313"/>
            <a:ext cx="7827963" cy="320675"/>
          </a:xfrm>
          <a:prstGeom prst="rect">
            <a:avLst/>
          </a:prstGeom>
          <a:noFill/>
          <a:ln w="9525">
            <a:noFill/>
            <a:miter lim="800000"/>
            <a:headEnd/>
            <a:tailEnd/>
          </a:ln>
        </p:spPr>
      </p:pic>
      <p:pic>
        <p:nvPicPr>
          <p:cNvPr id="6" name="Picture 12" descr="HD-ShadowShort.png"/>
          <p:cNvPicPr>
            <a:picLocks noChangeAspect="1"/>
          </p:cNvPicPr>
          <p:nvPr/>
        </p:nvPicPr>
        <p:blipFill>
          <a:blip r:embed="rId3"/>
          <a:srcRect/>
          <a:stretch>
            <a:fillRect/>
          </a:stretch>
        </p:blipFill>
        <p:spPr bwMode="auto">
          <a:xfrm>
            <a:off x="7939088" y="5929313"/>
            <a:ext cx="1201737" cy="144462"/>
          </a:xfrm>
          <a:prstGeom prst="rect">
            <a:avLst/>
          </a:prstGeom>
          <a:noFill/>
          <a:ln w="9525">
            <a:noFill/>
            <a:miter lim="800000"/>
            <a:headEnd/>
            <a:tailEnd/>
          </a:ln>
        </p:spPr>
      </p:pic>
      <p:sp>
        <p:nvSpPr>
          <p:cNvPr id="7" name="Rectangle 13"/>
          <p:cNvSpPr/>
          <p:nvPr/>
        </p:nvSpPr>
        <p:spPr>
          <a:xfrm>
            <a:off x="0" y="45672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4"/>
          <p:cNvSpPr/>
          <p:nvPr/>
        </p:nvSpPr>
        <p:spPr>
          <a:xfrm>
            <a:off x="7939088" y="45672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15"/>
          <p:cNvSpPr txBox="1"/>
          <p:nvPr/>
        </p:nvSpPr>
        <p:spPr>
          <a:xfrm>
            <a:off x="438150" y="747713"/>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7200" dirty="0">
                <a:effectLst/>
                <a:latin typeface="+mn-lt"/>
              </a:rPr>
              <a:t>“</a:t>
            </a:r>
          </a:p>
        </p:txBody>
      </p:sp>
      <p:sp>
        <p:nvSpPr>
          <p:cNvPr id="10" name="TextBox 16"/>
          <p:cNvSpPr txBox="1"/>
          <p:nvPr/>
        </p:nvSpPr>
        <p:spPr>
          <a:xfrm>
            <a:off x="7246938" y="3033713"/>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7200" dirty="0">
                <a:effectLst/>
                <a:latin typeface="+mn-lt"/>
              </a:rPr>
              <a:t>”</a:t>
            </a:r>
          </a:p>
        </p:txBody>
      </p:sp>
      <p:sp>
        <p:nvSpPr>
          <p:cNvPr id="2" name="Title 1"/>
          <p:cNvSpPr>
            <a:spLocks noGrp="1"/>
          </p:cNvSpPr>
          <p:nvPr>
            <p:ph type="title"/>
          </p:nvPr>
        </p:nvSpPr>
        <p:spPr>
          <a:xfrm>
            <a:off x="845892" y="609598"/>
            <a:ext cx="6539158" cy="3036061"/>
          </a:xfrm>
        </p:spPr>
        <p:txBody>
          <a:bodyP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051717" y="3653379"/>
            <a:ext cx="6117434" cy="54896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0242" y="4711616"/>
            <a:ext cx="7210394"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1" name="Date Placeholder 4"/>
          <p:cNvSpPr>
            <a:spLocks noGrp="1"/>
          </p:cNvSpPr>
          <p:nvPr>
            <p:ph type="dt" sz="half" idx="14"/>
          </p:nvPr>
        </p:nvSpPr>
        <p:spPr/>
        <p:txBody>
          <a:bodyPr/>
          <a:lstStyle>
            <a:lvl1pPr>
              <a:defRPr/>
            </a:lvl1pPr>
          </a:lstStyle>
          <a:p>
            <a:pPr>
              <a:defRPr/>
            </a:pPr>
            <a:fld id="{8487A6C5-E5A4-47C6-BECE-853284464EBF}" type="datetimeFigureOut">
              <a:rPr lang="en-US"/>
              <a:pPr>
                <a:defRPr/>
              </a:pPr>
              <a:t>12/4/2019</a:t>
            </a:fld>
            <a:endParaRPr lang="en-US"/>
          </a:p>
        </p:txBody>
      </p:sp>
      <p:sp>
        <p:nvSpPr>
          <p:cNvPr id="13" name="Footer Placeholder 5"/>
          <p:cNvSpPr>
            <a:spLocks noGrp="1"/>
          </p:cNvSpPr>
          <p:nvPr>
            <p:ph type="ftr" sz="quarter" idx="15"/>
          </p:nvPr>
        </p:nvSpPr>
        <p:spPr/>
        <p:txBody>
          <a:bodyPr/>
          <a:lstStyle>
            <a:lvl1pPr>
              <a:defRPr/>
            </a:lvl1pPr>
          </a:lstStyle>
          <a:p>
            <a:pPr>
              <a:defRPr/>
            </a:pPr>
            <a:endParaRPr lang="en-US"/>
          </a:p>
        </p:txBody>
      </p:sp>
      <p:sp>
        <p:nvSpPr>
          <p:cNvPr id="14" name="Slide Number Placeholder 6"/>
          <p:cNvSpPr>
            <a:spLocks noGrp="1"/>
          </p:cNvSpPr>
          <p:nvPr>
            <p:ph type="sldNum" sz="quarter" idx="16"/>
          </p:nvPr>
        </p:nvSpPr>
        <p:spPr>
          <a:xfrm>
            <a:off x="8047038" y="4710113"/>
            <a:ext cx="865187" cy="1090612"/>
          </a:xfrm>
        </p:spPr>
        <p:txBody>
          <a:bodyPr/>
          <a:lstStyle>
            <a:lvl1pPr>
              <a:defRPr/>
            </a:lvl1pPr>
          </a:lstStyle>
          <a:p>
            <a:pPr>
              <a:defRPr/>
            </a:pPr>
            <a:fld id="{27A4BFAC-4832-47BE-9DE1-8561E123494C}" type="slidenum">
              <a:rPr lang="en-US"/>
              <a:pPr>
                <a:defRPr/>
              </a:pPr>
              <a:t>‹#›</a:t>
            </a:fld>
            <a:endParaRPr lang="en-US"/>
          </a:p>
        </p:txBody>
      </p:sp>
    </p:spTree>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8" descr="HD-ShadowLong.png"/>
          <p:cNvPicPr>
            <a:picLocks noChangeAspect="1"/>
          </p:cNvPicPr>
          <p:nvPr/>
        </p:nvPicPr>
        <p:blipFill>
          <a:blip r:embed="rId2"/>
          <a:srcRect/>
          <a:stretch>
            <a:fillRect/>
          </a:stretch>
        </p:blipFill>
        <p:spPr bwMode="auto">
          <a:xfrm>
            <a:off x="0" y="5929313"/>
            <a:ext cx="7827963" cy="320675"/>
          </a:xfrm>
          <a:prstGeom prst="rect">
            <a:avLst/>
          </a:prstGeom>
          <a:noFill/>
          <a:ln w="9525">
            <a:noFill/>
            <a:miter lim="800000"/>
            <a:headEnd/>
            <a:tailEnd/>
          </a:ln>
        </p:spPr>
      </p:pic>
      <p:pic>
        <p:nvPicPr>
          <p:cNvPr id="6" name="Picture 9" descr="HD-ShadowShort.png"/>
          <p:cNvPicPr>
            <a:picLocks noChangeAspect="1"/>
          </p:cNvPicPr>
          <p:nvPr/>
        </p:nvPicPr>
        <p:blipFill>
          <a:blip r:embed="rId3"/>
          <a:srcRect/>
          <a:stretch>
            <a:fillRect/>
          </a:stretch>
        </p:blipFill>
        <p:spPr bwMode="auto">
          <a:xfrm>
            <a:off x="7939088" y="5929313"/>
            <a:ext cx="1201737" cy="144462"/>
          </a:xfrm>
          <a:prstGeom prst="rect">
            <a:avLst/>
          </a:prstGeom>
          <a:noFill/>
          <a:ln w="9525">
            <a:noFill/>
            <a:miter lim="800000"/>
            <a:headEnd/>
            <a:tailEnd/>
          </a:ln>
        </p:spPr>
      </p:pic>
      <p:sp>
        <p:nvSpPr>
          <p:cNvPr id="7" name="Rectangle 10"/>
          <p:cNvSpPr/>
          <p:nvPr/>
        </p:nvSpPr>
        <p:spPr>
          <a:xfrm>
            <a:off x="0" y="45672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1"/>
          <p:cNvSpPr/>
          <p:nvPr/>
        </p:nvSpPr>
        <p:spPr>
          <a:xfrm>
            <a:off x="7939088" y="45672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39" y="4711616"/>
            <a:ext cx="7210397"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0" y="5300150"/>
            <a:ext cx="7210397"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7C013ACB-7FA5-4CFB-8340-048320E47EAD}" type="datetimeFigureOut">
              <a:rPr lang="en-US"/>
              <a:pPr>
                <a:defRPr/>
              </a:pPr>
              <a:t>12/4/2019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47038" y="4710113"/>
            <a:ext cx="865187" cy="1090612"/>
          </a:xfrm>
        </p:spPr>
        <p:txBody>
          <a:bodyPr/>
          <a:lstStyle>
            <a:lvl1pPr>
              <a:defRPr/>
            </a:lvl1pPr>
          </a:lstStyle>
          <a:p>
            <a:pPr>
              <a:defRPr/>
            </a:pPr>
            <a:fld id="{FBF315F8-4C51-4A10-BC04-9D0109D268AF}" type="slidenum">
              <a:rPr lang="en-US"/>
              <a:pPr>
                <a:defRPr/>
              </a:pPr>
              <a:t>‹#›</a:t>
            </a:fld>
            <a:endParaRPr lang="en-US"/>
          </a:p>
        </p:txBody>
      </p:sp>
    </p:spTree>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14" name="Picture 13" descr="HD-ShadowShort.png"/>
          <p:cNvPicPr>
            <a:picLocks noChangeAspect="1"/>
          </p:cNvPicPr>
          <p:nvPr/>
        </p:nvPicPr>
        <p:blipFill>
          <a:blip r:embed="rId3"/>
          <a:srcRect/>
          <a:stretch>
            <a:fillRect/>
          </a:stretch>
        </p:blipFill>
        <p:spPr bwMode="auto">
          <a:xfrm>
            <a:off x="7939088" y="1971675"/>
            <a:ext cx="1201737" cy="144463"/>
          </a:xfrm>
          <a:prstGeom prst="rect">
            <a:avLst/>
          </a:prstGeom>
          <a:noFill/>
          <a:ln w="9525">
            <a:noFill/>
            <a:miter lim="800000"/>
            <a:headEnd/>
            <a:tailEnd/>
          </a:ln>
        </p:spPr>
      </p:pic>
      <p:sp>
        <p:nvSpPr>
          <p:cNvPr id="16" name="Rectangle 15"/>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501916" y="753228"/>
            <a:ext cx="721872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495709" y="2336873"/>
            <a:ext cx="2302526"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0241" y="3022674"/>
            <a:ext cx="2287277" cy="2913513"/>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967019" y="233687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959103" y="3022674"/>
            <a:ext cx="2297430" cy="2913513"/>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418117" y="2336873"/>
            <a:ext cx="230251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418117" y="3022674"/>
            <a:ext cx="2302519" cy="2913513"/>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Date Placeholder 2"/>
          <p:cNvSpPr>
            <a:spLocks noGrp="1"/>
          </p:cNvSpPr>
          <p:nvPr>
            <p:ph type="dt" sz="half" idx="18"/>
          </p:nvPr>
        </p:nvSpPr>
        <p:spPr/>
        <p:txBody>
          <a:bodyPr/>
          <a:lstStyle>
            <a:lvl1pPr>
              <a:defRPr/>
            </a:lvl1pPr>
          </a:lstStyle>
          <a:p>
            <a:pPr>
              <a:defRPr/>
            </a:pPr>
            <a:fld id="{745CAE2B-AB7C-43B2-81A7-E4332D8DC090}" type="datetimeFigureOut">
              <a:rPr lang="en-US"/>
              <a:pPr>
                <a:defRPr/>
              </a:pPr>
              <a:t>12/4/2019</a:t>
            </a:fld>
            <a:endParaRPr lang="en-US"/>
          </a:p>
        </p:txBody>
      </p:sp>
      <p:sp>
        <p:nvSpPr>
          <p:cNvPr id="19" name="Footer Placeholder 3"/>
          <p:cNvSpPr>
            <a:spLocks noGrp="1"/>
          </p:cNvSpPr>
          <p:nvPr>
            <p:ph type="ftr" sz="quarter" idx="19"/>
          </p:nvPr>
        </p:nvSpPr>
        <p:spPr/>
        <p:txBody>
          <a:bodyPr/>
          <a:lstStyle>
            <a:lvl1pPr>
              <a:defRPr/>
            </a:lvl1pPr>
          </a:lstStyle>
          <a:p>
            <a:pPr>
              <a:defRPr/>
            </a:pPr>
            <a:endParaRPr lang="en-US"/>
          </a:p>
        </p:txBody>
      </p:sp>
      <p:sp>
        <p:nvSpPr>
          <p:cNvPr id="20" name="Slide Number Placeholder 4"/>
          <p:cNvSpPr>
            <a:spLocks noGrp="1"/>
          </p:cNvSpPr>
          <p:nvPr>
            <p:ph type="sldNum" sz="quarter" idx="20"/>
          </p:nvPr>
        </p:nvSpPr>
        <p:spPr/>
        <p:txBody>
          <a:bodyPr/>
          <a:lstStyle>
            <a:lvl1pPr>
              <a:defRPr/>
            </a:lvl1pPr>
          </a:lstStyle>
          <a:p>
            <a:pPr>
              <a:defRPr/>
            </a:pPr>
            <a:fld id="{07D51BC7-8FDB-43C9-AE0D-9E15B1535B6A}" type="slidenum">
              <a:rPr lang="en-US"/>
              <a:pPr>
                <a:defRPr/>
              </a:pPr>
              <a:t>‹#›</a:t>
            </a:fld>
            <a:endParaRPr lang="en-US"/>
          </a:p>
        </p:txBody>
      </p:sp>
    </p:spTree>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14"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13" name="Picture 15" descr="HD-ShadowShort.png"/>
          <p:cNvPicPr>
            <a:picLocks noChangeAspect="1"/>
          </p:cNvPicPr>
          <p:nvPr/>
        </p:nvPicPr>
        <p:blipFill>
          <a:blip r:embed="rId3"/>
          <a:srcRect/>
          <a:stretch>
            <a:fillRect/>
          </a:stretch>
        </p:blipFill>
        <p:spPr bwMode="auto">
          <a:xfrm>
            <a:off x="7939088" y="1971675"/>
            <a:ext cx="1201737" cy="144463"/>
          </a:xfrm>
          <a:prstGeom prst="rect">
            <a:avLst/>
          </a:prstGeom>
          <a:noFill/>
          <a:ln w="9525">
            <a:noFill/>
            <a:miter lim="800000"/>
            <a:headEnd/>
            <a:tailEnd/>
          </a:ln>
        </p:spPr>
      </p:pic>
      <p:sp>
        <p:nvSpPr>
          <p:cNvPr id="14" name="Rectangle 16"/>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7"/>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510241" y="753228"/>
            <a:ext cx="7210395"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10239" y="4297503"/>
            <a:ext cx="228727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0239" y="2336873"/>
            <a:ext cx="2287279" cy="1524000"/>
          </a:xfrm>
          <a:prstGeom prst="roundRect">
            <a:avLst>
              <a:gd name="adj" fmla="val 0"/>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510239" y="4873765"/>
            <a:ext cx="2287279" cy="1062422"/>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959103" y="429750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959103" y="2336873"/>
            <a:ext cx="2297430" cy="1524000"/>
          </a:xfrm>
          <a:prstGeom prst="roundRect">
            <a:avLst>
              <a:gd name="adj" fmla="val 0"/>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2958088" y="4873764"/>
            <a:ext cx="2300473" cy="1062422"/>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423009" y="4297503"/>
            <a:ext cx="229762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423008" y="2336873"/>
            <a:ext cx="2297629" cy="1524000"/>
          </a:xfrm>
          <a:prstGeom prst="roundRect">
            <a:avLst>
              <a:gd name="adj" fmla="val 0"/>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5422915" y="4873762"/>
            <a:ext cx="2300672" cy="1062422"/>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2"/>
          <p:cNvSpPr>
            <a:spLocks noGrp="1"/>
          </p:cNvSpPr>
          <p:nvPr>
            <p:ph type="dt" sz="half" idx="23"/>
          </p:nvPr>
        </p:nvSpPr>
        <p:spPr/>
        <p:txBody>
          <a:bodyPr/>
          <a:lstStyle>
            <a:lvl1pPr>
              <a:defRPr/>
            </a:lvl1pPr>
          </a:lstStyle>
          <a:p>
            <a:pPr>
              <a:defRPr/>
            </a:pPr>
            <a:fld id="{99DA8DF8-FD8B-435A-B006-64B73C0E51BA}" type="datetimeFigureOut">
              <a:rPr lang="en-US"/>
              <a:pPr>
                <a:defRPr/>
              </a:pPr>
              <a:t>12/4/2019</a:t>
            </a:fld>
            <a:endParaRPr lang="en-US"/>
          </a:p>
        </p:txBody>
      </p:sp>
      <p:sp>
        <p:nvSpPr>
          <p:cNvPr id="17" name="Footer Placeholder 3"/>
          <p:cNvSpPr>
            <a:spLocks noGrp="1"/>
          </p:cNvSpPr>
          <p:nvPr>
            <p:ph type="ftr" sz="quarter" idx="24"/>
          </p:nvPr>
        </p:nvSpPr>
        <p:spPr/>
        <p:txBody>
          <a:bodyPr/>
          <a:lstStyle>
            <a:lvl1pPr>
              <a:defRPr/>
            </a:lvl1pPr>
          </a:lstStyle>
          <a:p>
            <a:pPr>
              <a:defRPr/>
            </a:pPr>
            <a:endParaRPr lang="en-US"/>
          </a:p>
        </p:txBody>
      </p:sp>
      <p:sp>
        <p:nvSpPr>
          <p:cNvPr id="18" name="Slide Number Placeholder 4"/>
          <p:cNvSpPr>
            <a:spLocks noGrp="1"/>
          </p:cNvSpPr>
          <p:nvPr>
            <p:ph type="sldNum" sz="quarter" idx="25"/>
          </p:nvPr>
        </p:nvSpPr>
        <p:spPr/>
        <p:txBody>
          <a:bodyPr/>
          <a:lstStyle>
            <a:lvl1pPr>
              <a:defRPr/>
            </a:lvl1pPr>
          </a:lstStyle>
          <a:p>
            <a:pPr>
              <a:defRPr/>
            </a:pPr>
            <a:fld id="{05435AA5-769C-46A1-A103-C8A17E264F19}" type="slidenum">
              <a:rPr lang="en-US"/>
              <a:pPr>
                <a:defRPr/>
              </a:pPr>
              <a:t>‹#›</a:t>
            </a:fld>
            <a:endParaRPr lang="en-US"/>
          </a:p>
        </p:txBody>
      </p:sp>
    </p:spTree>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5" name="Picture 7" descr="HD-ShadowShort.png"/>
          <p:cNvPicPr>
            <a:picLocks noChangeAspect="1"/>
          </p:cNvPicPr>
          <p:nvPr/>
        </p:nvPicPr>
        <p:blipFill>
          <a:blip r:embed="rId3"/>
          <a:srcRect/>
          <a:stretch>
            <a:fillRect/>
          </a:stretch>
        </p:blipFill>
        <p:spPr bwMode="auto">
          <a:xfrm>
            <a:off x="7939088" y="1971675"/>
            <a:ext cx="1201737" cy="144463"/>
          </a:xfrm>
          <a:prstGeom prst="rect">
            <a:avLst/>
          </a:prstGeom>
          <a:noFill/>
          <a:ln w="9525">
            <a:noFill/>
            <a:miter lim="800000"/>
            <a:headEnd/>
            <a:tailEnd/>
          </a:ln>
        </p:spPr>
      </p:pic>
      <p:sp>
        <p:nvSpPr>
          <p:cNvPr id="6" name="Rectangle 8"/>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9"/>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09ABBC1B-DCEF-49E2-A739-6E0E662B0E6D}" type="datetimeFigureOut">
              <a:rPr lang="en-US"/>
              <a:pPr>
                <a:defRPr/>
              </a:pPr>
              <a:t>12/4/2019</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D952EFA3-2B41-46D1-88FD-A86B59269CF6}" type="slidenum">
              <a:rPr lang="en-US"/>
              <a:pPr>
                <a:defRPr/>
              </a:pPr>
              <a:t>‹#›</a:t>
            </a:fld>
            <a:endParaRPr lang="en-US"/>
          </a:p>
        </p:txBody>
      </p:sp>
    </p:spTree>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rot="5400000">
            <a:off x="5449094" y="2040731"/>
            <a:ext cx="5106988" cy="10255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rot="5400000">
            <a:off x="7200900" y="5543550"/>
            <a:ext cx="1603375" cy="1025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596923" y="609597"/>
            <a:ext cx="80535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652503"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a:xfrm>
            <a:off x="5105400" y="5935663"/>
            <a:ext cx="2057400" cy="365125"/>
          </a:xfrm>
        </p:spPr>
        <p:txBody>
          <a:bodyPr/>
          <a:lstStyle>
            <a:lvl1pPr>
              <a:defRPr/>
            </a:lvl1pPr>
          </a:lstStyle>
          <a:p>
            <a:pPr>
              <a:defRPr/>
            </a:pPr>
            <a:fld id="{6A2FEE80-CCAE-4DA7-9825-BCF9823D9675}" type="datetimeFigureOut">
              <a:rPr lang="en-US"/>
              <a:pPr>
                <a:defRPr/>
              </a:pPr>
              <a:t>12/4/2019</a:t>
            </a:fld>
            <a:endParaRPr lang="en-US"/>
          </a:p>
        </p:txBody>
      </p:sp>
      <p:sp>
        <p:nvSpPr>
          <p:cNvPr id="7" name="Footer Placeholder 4"/>
          <p:cNvSpPr>
            <a:spLocks noGrp="1"/>
          </p:cNvSpPr>
          <p:nvPr>
            <p:ph type="ftr" sz="quarter" idx="11"/>
          </p:nvPr>
        </p:nvSpPr>
        <p:spPr>
          <a:xfrm>
            <a:off x="509588" y="5935663"/>
            <a:ext cx="4595812"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7572375" y="5399088"/>
            <a:ext cx="866775" cy="1090612"/>
          </a:xfrm>
        </p:spPr>
        <p:txBody>
          <a:bodyPr anchor="t"/>
          <a:lstStyle>
            <a:lvl1pPr algn="ctr">
              <a:defRPr smtClean="0"/>
            </a:lvl1pPr>
          </a:lstStyle>
          <a:p>
            <a:pPr>
              <a:defRPr/>
            </a:pPr>
            <a:fld id="{A86C29F2-7F2B-4D97-B82E-20EEEEED0562}" type="slidenum">
              <a:rPr lang="en-US"/>
              <a:pPr>
                <a:defRPr/>
              </a:pPr>
              <a:t>‹#›</a:t>
            </a:fld>
            <a:endParaRPr lang="en-US"/>
          </a:p>
        </p:txBody>
      </p:sp>
    </p:spTree>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p:spPr>
        <p:txBody>
          <a:bodyPr anchor="b">
            <a:normAutofit/>
          </a:bodyPr>
          <a:lstStyle>
            <a:lvl1pPr algn="l">
              <a:defRPr sz="4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1551" y="4572000"/>
            <a:ext cx="384048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15" name="Picture Placeholder 14"/>
          <p:cNvSpPr>
            <a:spLocks noGrp="1"/>
          </p:cNvSpPr>
          <p:nvPr>
            <p:ph type="pic" sz="quarter" idx="10"/>
          </p:nvPr>
        </p:nvSpPr>
        <p:spPr>
          <a:xfrm>
            <a:off x="5057777" y="0"/>
            <a:ext cx="4086223"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pPr lvl="0"/>
            <a:r>
              <a:rPr lang="en-US" noProof="0" smtClean="0"/>
              <a:t>Click icon to add picture</a:t>
            </a:r>
            <a:endParaRPr lang="en-US" noProof="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1971675"/>
            <a:ext cx="1201737" cy="144463"/>
          </a:xfrm>
          <a:prstGeom prst="rect">
            <a:avLst/>
          </a:prstGeom>
          <a:noFill/>
          <a:ln w="9525">
            <a:noFill/>
            <a:miter lim="800000"/>
            <a:headEnd/>
            <a:tailEnd/>
          </a:ln>
        </p:spPr>
      </p:pic>
      <p:sp>
        <p:nvSpPr>
          <p:cNvPr id="7" name="Rectangle 9"/>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753228"/>
            <a:ext cx="7210393" cy="1080938"/>
          </a:xfrm>
        </p:spPr>
        <p:txBody>
          <a:bodyP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651250" y="2336874"/>
            <a:ext cx="406938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10242" y="2336874"/>
            <a:ext cx="2907192"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CEA71F9B-71D1-44B2-B407-71336B062200}" type="datetimeFigureOut">
              <a:rPr lang="en-US"/>
              <a:pPr>
                <a:defRPr/>
              </a:pPr>
              <a:t>12/4/2019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2ACFBFA0-8488-419B-A075-5F5D358E1141}" type="slidenum">
              <a:rPr lang="en-US"/>
              <a:pPr>
                <a:defRPr/>
              </a:pPr>
              <a:t>‹#›</a:t>
            </a:fld>
            <a:endParaRPr lang="en-US"/>
          </a:p>
        </p:txBody>
      </p:sp>
    </p:spTree>
  </p:cSld>
  <p:clrMapOvr>
    <a:masterClrMapping/>
  </p:clrMapOvr>
  <p:transition spd="med">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HD-ShadowLong.png"/>
          <p:cNvPicPr>
            <a:picLocks noChangeAspect="1"/>
          </p:cNvPicPr>
          <p:nvPr/>
        </p:nvPicPr>
        <p:blipFill>
          <a:blip r:embed="rId2"/>
          <a:srcRect/>
          <a:stretch>
            <a:fillRect/>
          </a:stretch>
        </p:blipFill>
        <p:spPr bwMode="auto">
          <a:xfrm>
            <a:off x="0" y="4243388"/>
            <a:ext cx="6726238" cy="274637"/>
          </a:xfrm>
          <a:prstGeom prst="rect">
            <a:avLst/>
          </a:prstGeom>
          <a:noFill/>
          <a:ln w="9525">
            <a:noFill/>
            <a:miter lim="800000"/>
            <a:headEnd/>
            <a:tailEnd/>
          </a:ln>
        </p:spPr>
      </p:pic>
      <p:pic>
        <p:nvPicPr>
          <p:cNvPr id="5" name="Picture 7" descr="HD-ShadowShort.png"/>
          <p:cNvPicPr>
            <a:picLocks noChangeAspect="1"/>
          </p:cNvPicPr>
          <p:nvPr/>
        </p:nvPicPr>
        <p:blipFill>
          <a:blip r:embed="rId3"/>
          <a:srcRect/>
          <a:stretch>
            <a:fillRect/>
          </a:stretch>
        </p:blipFill>
        <p:spPr bwMode="auto">
          <a:xfrm>
            <a:off x="6834188" y="4243388"/>
            <a:ext cx="2308225" cy="277812"/>
          </a:xfrm>
          <a:prstGeom prst="rect">
            <a:avLst/>
          </a:prstGeom>
          <a:noFill/>
          <a:ln w="9525">
            <a:noFill/>
            <a:miter lim="800000"/>
            <a:headEnd/>
            <a:tailEnd/>
          </a:ln>
        </p:spPr>
      </p:pic>
      <p:sp>
        <p:nvSpPr>
          <p:cNvPr id="6" name="Rectangle 8"/>
          <p:cNvSpPr/>
          <p:nvPr/>
        </p:nvSpPr>
        <p:spPr>
          <a:xfrm>
            <a:off x="0" y="2590800"/>
            <a:ext cx="6726238" cy="165893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9"/>
          <p:cNvSpPr/>
          <p:nvPr/>
        </p:nvSpPr>
        <p:spPr>
          <a:xfrm>
            <a:off x="6834188" y="2590800"/>
            <a:ext cx="2308225" cy="1658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3" y="2733709"/>
            <a:ext cx="6108101"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510243" y="4394044"/>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9166D453-D873-44C0-87A9-454532B7932B}" type="datetimeFigureOut">
              <a:rPr lang="en-US"/>
              <a:pPr>
                <a:defRPr/>
              </a:pPr>
              <a:t>12/4/2019</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6942138" y="2749550"/>
            <a:ext cx="877887" cy="1357313"/>
          </a:xfrm>
        </p:spPr>
        <p:txBody>
          <a:bodyPr/>
          <a:lstStyle>
            <a:lvl1pPr>
              <a:defRPr/>
            </a:lvl1pPr>
          </a:lstStyle>
          <a:p>
            <a:pPr>
              <a:defRPr/>
            </a:pPr>
            <a:fld id="{049E327C-A8A0-47B1-BFC0-7C5820D8F50E}" type="slidenum">
              <a:rPr lang="en-US"/>
              <a:pPr>
                <a:defRPr/>
              </a:pPr>
              <a:t>‹#›</a:t>
            </a:fld>
            <a:endParaRPr lang="en-US"/>
          </a:p>
        </p:txBody>
      </p:sp>
    </p:spTree>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4"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5" name="Picture 15"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6" name="Rectangle 16"/>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7"/>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CE359A29-0E49-492A-8161-61673B765B5B}" type="datetimeFigureOut">
              <a:rPr lang="en-US"/>
              <a:pPr>
                <a:defRPr/>
              </a:pPr>
              <a:t>12/4/2019</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50370C3B-D53E-4263-AE74-64553E156AC5}" type="slidenum">
              <a:rPr lang="en-US"/>
              <a:pPr>
                <a:defRPr/>
              </a:pPr>
              <a:t>‹#›</a:t>
            </a:fld>
            <a:endParaRPr lang="en-US"/>
          </a:p>
        </p:txBody>
      </p:sp>
    </p:spTree>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HD-ShadowLong.png"/>
          <p:cNvPicPr>
            <a:picLocks noChangeAspect="1"/>
          </p:cNvPicPr>
          <p:nvPr/>
        </p:nvPicPr>
        <p:blipFill>
          <a:blip r:embed="rId2"/>
          <a:srcRect/>
          <a:stretch>
            <a:fillRect/>
          </a:stretch>
        </p:blipFill>
        <p:spPr bwMode="auto">
          <a:xfrm>
            <a:off x="0" y="4086225"/>
            <a:ext cx="7827963" cy="322263"/>
          </a:xfrm>
          <a:prstGeom prst="rect">
            <a:avLst/>
          </a:prstGeom>
          <a:noFill/>
          <a:ln w="9525">
            <a:noFill/>
            <a:miter lim="800000"/>
            <a:headEnd/>
            <a:tailEnd/>
          </a:ln>
        </p:spPr>
      </p:pic>
      <p:pic>
        <p:nvPicPr>
          <p:cNvPr id="5" name="Picture 7" descr="HD-ShadowShort.png"/>
          <p:cNvPicPr>
            <a:picLocks noChangeAspect="1"/>
          </p:cNvPicPr>
          <p:nvPr/>
        </p:nvPicPr>
        <p:blipFill>
          <a:blip r:embed="rId3"/>
          <a:srcRect/>
          <a:stretch>
            <a:fillRect/>
          </a:stretch>
        </p:blipFill>
        <p:spPr bwMode="auto">
          <a:xfrm>
            <a:off x="7939088" y="4087813"/>
            <a:ext cx="1201737" cy="144462"/>
          </a:xfrm>
          <a:prstGeom prst="rect">
            <a:avLst/>
          </a:prstGeom>
          <a:noFill/>
          <a:ln w="9525">
            <a:noFill/>
            <a:miter lim="800000"/>
            <a:headEnd/>
            <a:tailEnd/>
          </a:ln>
        </p:spPr>
      </p:pic>
      <p:sp>
        <p:nvSpPr>
          <p:cNvPr id="6" name="Rectangle 8"/>
          <p:cNvSpPr/>
          <p:nvPr/>
        </p:nvSpPr>
        <p:spPr>
          <a:xfrm>
            <a:off x="0" y="27257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9"/>
          <p:cNvSpPr/>
          <p:nvPr/>
        </p:nvSpPr>
        <p:spPr>
          <a:xfrm>
            <a:off x="7939088" y="27257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2869895"/>
            <a:ext cx="7210395" cy="1090788"/>
          </a:xfrm>
        </p:spPr>
        <p:txBody>
          <a:bodyP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10241" y="4232176"/>
            <a:ext cx="7210395"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fld id="{2FF0D56D-B8E9-4628-AD3E-B1BB7ACCA637}" type="datetimeFigureOut">
              <a:rPr lang="en-US"/>
              <a:pPr>
                <a:defRPr/>
              </a:pPr>
              <a:t>12/4/2019</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047038" y="2870200"/>
            <a:ext cx="865187" cy="1090613"/>
          </a:xfrm>
        </p:spPr>
        <p:txBody>
          <a:bodyPr/>
          <a:lstStyle>
            <a:lvl1pPr>
              <a:defRPr/>
            </a:lvl1pPr>
          </a:lstStyle>
          <a:p>
            <a:pPr>
              <a:defRPr/>
            </a:pPr>
            <a:fld id="{9F41B730-8372-4CB4-9B21-BBF6501FBF62}" type="slidenum">
              <a:rPr lang="en-US"/>
              <a:pPr>
                <a:defRPr/>
              </a:pPr>
              <a:t>‹#›</a:t>
            </a:fld>
            <a:endParaRPr lang="en-US"/>
          </a:p>
        </p:txBody>
      </p:sp>
    </p:spTree>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7" name="Rectangle 9"/>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0242" y="2336873"/>
            <a:ext cx="352376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95594" y="2336873"/>
            <a:ext cx="3525044"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0"/>
          </p:nvPr>
        </p:nvSpPr>
        <p:spPr/>
        <p:txBody>
          <a:bodyPr/>
          <a:lstStyle>
            <a:lvl1pPr>
              <a:defRPr/>
            </a:lvl1pPr>
          </a:lstStyle>
          <a:p>
            <a:pPr>
              <a:defRPr/>
            </a:pPr>
            <a:fld id="{0C14DEE0-2753-4C3A-A967-58D66EAB40AF}" type="datetimeFigureOut">
              <a:rPr lang="en-US"/>
              <a:pPr>
                <a:defRPr/>
              </a:pPr>
              <a:t>12/4/2019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5ED6C428-6A2B-4224-92CA-5C238F960B55}" type="slidenum">
              <a:rPr lang="en-US"/>
              <a:pPr>
                <a:defRPr/>
              </a:pPr>
              <a:t>‹#›</a:t>
            </a:fld>
            <a:endParaRPr lang="en-US"/>
          </a:p>
        </p:txBody>
      </p:sp>
    </p:spTree>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9"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8" name="Picture 10"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9" name="Rectangle 11"/>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12"/>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753232"/>
            <a:ext cx="7210397"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9765" y="2336878"/>
            <a:ext cx="3354245"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0244" y="3030011"/>
            <a:ext cx="3523766"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365116" y="2336873"/>
            <a:ext cx="3355521"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95594" y="3030011"/>
            <a:ext cx="3525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6"/>
          <p:cNvSpPr>
            <a:spLocks noGrp="1"/>
          </p:cNvSpPr>
          <p:nvPr>
            <p:ph type="dt" sz="half" idx="10"/>
          </p:nvPr>
        </p:nvSpPr>
        <p:spPr/>
        <p:txBody>
          <a:bodyPr/>
          <a:lstStyle>
            <a:lvl1pPr>
              <a:defRPr/>
            </a:lvl1pPr>
          </a:lstStyle>
          <a:p>
            <a:pPr>
              <a:defRPr/>
            </a:pPr>
            <a:fld id="{E9B05C37-8C72-4B45-833C-ABE39C66E616}" type="datetimeFigureOut">
              <a:rPr lang="en-US"/>
              <a:pPr>
                <a:defRPr/>
              </a:pPr>
              <a:t>12/4/2019</a:t>
            </a:fld>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22D6D81E-5A92-4F47-935B-A0CBAFEE2C09}" type="slidenum">
              <a:rPr lang="en-US"/>
              <a:pPr>
                <a:defRPr/>
              </a:pPr>
              <a:t>‹#›</a:t>
            </a:fld>
            <a:endParaRPr lang="en-US"/>
          </a:p>
        </p:txBody>
      </p:sp>
    </p:spTree>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4" name="Picture 6"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5" name="Rectangle 7"/>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lvl1pPr>
              <a:defRPr/>
            </a:lvl1pPr>
          </a:lstStyle>
          <a:p>
            <a:pPr>
              <a:defRPr/>
            </a:pPr>
            <a:fld id="{89FBD2A1-1A9F-40F0-B4C7-26595477BFFC}" type="datetimeFigureOut">
              <a:rPr lang="en-US"/>
              <a:pPr>
                <a:defRPr/>
              </a:pPr>
              <a:t>12/4/2019</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521BB7A2-8136-4854-9E4C-B3F437B28F1C}" type="slidenum">
              <a:rPr lang="en-US"/>
              <a:pPr>
                <a:defRPr/>
              </a:pPr>
              <a:t>‹#›</a:t>
            </a:fld>
            <a:endParaRPr lang="en-US"/>
          </a:p>
        </p:txBody>
      </p:sp>
    </p:spTree>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HD-ShadowShort.png"/>
          <p:cNvPicPr>
            <a:picLocks noChangeAspect="1"/>
          </p:cNvPicPr>
          <p:nvPr/>
        </p:nvPicPr>
        <p:blipFill>
          <a:blip r:embed="rId2"/>
          <a:srcRect/>
          <a:stretch>
            <a:fillRect/>
          </a:stretch>
        </p:blipFill>
        <p:spPr bwMode="auto">
          <a:xfrm>
            <a:off x="7939088" y="1971675"/>
            <a:ext cx="1203325" cy="144463"/>
          </a:xfrm>
          <a:prstGeom prst="rect">
            <a:avLst/>
          </a:prstGeom>
          <a:noFill/>
          <a:ln w="9525">
            <a:noFill/>
            <a:miter lim="800000"/>
            <a:headEnd/>
            <a:tailEnd/>
          </a:ln>
        </p:spPr>
      </p:pic>
      <p:sp>
        <p:nvSpPr>
          <p:cNvPr id="3" name="Rectangle 5"/>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1"/>
          <p:cNvSpPr>
            <a:spLocks noGrp="1"/>
          </p:cNvSpPr>
          <p:nvPr>
            <p:ph type="dt" sz="half" idx="10"/>
          </p:nvPr>
        </p:nvSpPr>
        <p:spPr/>
        <p:txBody>
          <a:bodyPr/>
          <a:lstStyle>
            <a:lvl1pPr>
              <a:defRPr/>
            </a:lvl1pPr>
          </a:lstStyle>
          <a:p>
            <a:pPr>
              <a:defRPr/>
            </a:pPr>
            <a:fld id="{CCAD60FC-ABA2-40BA-B1CD-DEEA9DBBFBD5}" type="datetimeFigureOut">
              <a:rPr lang="en-US"/>
              <a:pPr>
                <a:defRPr/>
              </a:pPr>
              <a:t>12/4/2019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8E356C9A-CF6C-4156-80E7-7FA0EA95E5D3}" type="slidenum">
              <a:rPr lang="en-US"/>
              <a:pPr>
                <a:defRPr/>
              </a:pPr>
              <a:t>‹#›</a:t>
            </a:fld>
            <a:endParaRPr lang="en-US"/>
          </a:p>
        </p:txBody>
      </p:sp>
    </p:spTree>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7" name="Rectangle 9"/>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753227"/>
            <a:ext cx="7210394" cy="1080940"/>
          </a:xfrm>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8"/>
            <a:ext cx="4206252"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0243" y="2336877"/>
            <a:ext cx="2842559"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B0EEEB76-9734-4B7A-9C33-4FA7092FC206}" type="datetimeFigureOut">
              <a:rPr lang="en-US"/>
              <a:pPr>
                <a:defRPr/>
              </a:pPr>
              <a:t>12/4/2019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4D2FA2AF-2DEA-4FC1-A240-0BD4E2D27284}" type="slidenum">
              <a:rPr lang="en-US"/>
              <a:pPr>
                <a:defRPr/>
              </a:pPr>
              <a:t>‹#›</a:t>
            </a:fld>
            <a:endParaRPr lang="en-US"/>
          </a:p>
        </p:txBody>
      </p:sp>
    </p:spTree>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1970088"/>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1971675"/>
            <a:ext cx="1203325" cy="144463"/>
          </a:xfrm>
          <a:prstGeom prst="rect">
            <a:avLst/>
          </a:prstGeom>
          <a:noFill/>
          <a:ln w="9525">
            <a:noFill/>
            <a:miter lim="800000"/>
            <a:headEnd/>
            <a:tailEnd/>
          </a:ln>
        </p:spPr>
      </p:pic>
      <p:sp>
        <p:nvSpPr>
          <p:cNvPr id="7" name="Rectangle 9"/>
          <p:cNvSpPr/>
          <p:nvPr/>
        </p:nvSpPr>
        <p:spPr>
          <a:xfrm>
            <a:off x="0" y="609600"/>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609600"/>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753228"/>
            <a:ext cx="7210393" cy="1080938"/>
          </a:xfrm>
        </p:spPr>
        <p:txBody>
          <a:bodyP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651252" y="2336874"/>
            <a:ext cx="4069387" cy="3599312"/>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10242" y="2336878"/>
            <a:ext cx="2907192"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3ABB62E9-6EEA-4502-A968-4551D2A24CFF}" type="datetimeFigureOut">
              <a:rPr lang="en-US"/>
              <a:pPr>
                <a:defRPr/>
              </a:pPr>
              <a:t>12/4/2019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D5E24B21-AE25-4E42-8CB7-B436179C73A2}" type="slidenum">
              <a:rPr lang="en-US"/>
              <a:pPr>
                <a:defRPr/>
              </a:pPr>
              <a:t>‹#›</a:t>
            </a:fld>
            <a:endParaRPr lang="en-US"/>
          </a:p>
        </p:txBody>
      </p:sp>
    </p:spTree>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HD-ShadowLong.png"/>
          <p:cNvPicPr>
            <a:picLocks noChangeAspect="1"/>
          </p:cNvPicPr>
          <p:nvPr/>
        </p:nvPicPr>
        <p:blipFill>
          <a:blip r:embed="rId2"/>
          <a:srcRect/>
          <a:stretch>
            <a:fillRect/>
          </a:stretch>
        </p:blipFill>
        <p:spPr bwMode="auto">
          <a:xfrm>
            <a:off x="0" y="5929313"/>
            <a:ext cx="7827963" cy="320675"/>
          </a:xfrm>
          <a:prstGeom prst="rect">
            <a:avLst/>
          </a:prstGeom>
          <a:noFill/>
          <a:ln w="9525">
            <a:noFill/>
            <a:miter lim="800000"/>
            <a:headEnd/>
            <a:tailEnd/>
          </a:ln>
        </p:spPr>
      </p:pic>
      <p:pic>
        <p:nvPicPr>
          <p:cNvPr id="6" name="Picture 8" descr="HD-ShadowShort.png"/>
          <p:cNvPicPr>
            <a:picLocks noChangeAspect="1"/>
          </p:cNvPicPr>
          <p:nvPr/>
        </p:nvPicPr>
        <p:blipFill>
          <a:blip r:embed="rId3"/>
          <a:srcRect/>
          <a:stretch>
            <a:fillRect/>
          </a:stretch>
        </p:blipFill>
        <p:spPr bwMode="auto">
          <a:xfrm>
            <a:off x="7939088" y="5929313"/>
            <a:ext cx="1203325" cy="144462"/>
          </a:xfrm>
          <a:prstGeom prst="rect">
            <a:avLst/>
          </a:prstGeom>
          <a:noFill/>
          <a:ln w="9525">
            <a:noFill/>
            <a:miter lim="800000"/>
            <a:headEnd/>
            <a:tailEnd/>
          </a:ln>
        </p:spPr>
      </p:pic>
      <p:sp>
        <p:nvSpPr>
          <p:cNvPr id="7" name="Rectangle 9"/>
          <p:cNvSpPr/>
          <p:nvPr/>
        </p:nvSpPr>
        <p:spPr>
          <a:xfrm>
            <a:off x="0" y="4567238"/>
            <a:ext cx="782796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0"/>
          <p:cNvSpPr/>
          <p:nvPr/>
        </p:nvSpPr>
        <p:spPr>
          <a:xfrm>
            <a:off x="7939088" y="4567238"/>
            <a:ext cx="120332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4711621"/>
            <a:ext cx="7210394"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0242" y="609600"/>
            <a:ext cx="7210394" cy="3589575"/>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10240" y="5169588"/>
            <a:ext cx="7210397"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E7A12A96-A044-4D65-9FC0-A4756468D3C2}" type="datetimeFigureOut">
              <a:rPr lang="en-US"/>
              <a:pPr>
                <a:defRPr/>
              </a:pPr>
              <a:t>12/4/2019</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47038" y="4711700"/>
            <a:ext cx="865187" cy="1090613"/>
          </a:xfrm>
        </p:spPr>
        <p:txBody>
          <a:bodyPr/>
          <a:lstStyle>
            <a:lvl1pPr>
              <a:defRPr/>
            </a:lvl1pPr>
          </a:lstStyle>
          <a:p>
            <a:pPr>
              <a:defRPr/>
            </a:pPr>
            <a:fld id="{45BD9BC6-AC8D-4860-9A06-CFBB58C17B7B}" type="slidenum">
              <a:rPr lang="en-US"/>
              <a:pPr>
                <a:defRPr/>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image" Target="../media/image2.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image" Target="../media/image2.png"/><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image" Target="../media/image1.jpe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theme" Target="../theme/theme3.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21" Type="http://schemas.openxmlformats.org/officeDocument/2006/relationships/image" Target="../media/image2.png"/><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image" Target="../media/image1.jpe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theme" Target="../theme/theme4.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3" Type="http://schemas.openxmlformats.org/officeDocument/2006/relationships/slideLayout" Target="../slideLayouts/slideLayout74.xml"/><Relationship Id="rId21" Type="http://schemas.openxmlformats.org/officeDocument/2006/relationships/image" Target="../media/image2.png"/><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image" Target="../media/image1.jpeg"/><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19" Type="http://schemas.openxmlformats.org/officeDocument/2006/relationships/theme" Target="../theme/theme5.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3" Type="http://schemas.openxmlformats.org/officeDocument/2006/relationships/slideLayout" Target="../slideLayouts/slideLayout92.xml"/><Relationship Id="rId21" Type="http://schemas.openxmlformats.org/officeDocument/2006/relationships/image" Target="../media/image2.png"/><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image" Target="../media/image1.jpeg"/><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19" Type="http://schemas.openxmlformats.org/officeDocument/2006/relationships/theme" Target="../theme/theme6.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theme" Target="../theme/theme7.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image" Target="../media/image2.png"/><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19" Type="http://schemas.openxmlformats.org/officeDocument/2006/relationships/image" Target="../media/image1.jpeg"/><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3" Type="http://schemas.openxmlformats.org/officeDocument/2006/relationships/slideLayout" Target="../slideLayouts/slideLayout127.xml"/><Relationship Id="rId21" Type="http://schemas.openxmlformats.org/officeDocument/2006/relationships/image" Target="../media/image2.png"/><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image" Target="../media/image1.jpeg"/><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10" Type="http://schemas.openxmlformats.org/officeDocument/2006/relationships/slideLayout" Target="../slideLayouts/slideLayout134.xml"/><Relationship Id="rId19" Type="http://schemas.openxmlformats.org/officeDocument/2006/relationships/theme" Target="../theme/theme8.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theme" Target="../theme/theme9.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pic>
        <p:nvPicPr>
          <p:cNvPr id="1026" name="Picture 6" descr="hashOverlay-FullResolve.png"/>
          <p:cNvPicPr>
            <a:picLocks noChangeAspect="1"/>
          </p:cNvPicPr>
          <p:nvPr/>
        </p:nvPicPr>
        <p:blipFill>
          <a:blip r:embed="rId20"/>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509588" y="752475"/>
            <a:ext cx="7210425" cy="1081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Text Placeholder 2"/>
          <p:cNvSpPr>
            <a:spLocks noGrp="1"/>
          </p:cNvSpPr>
          <p:nvPr>
            <p:ph type="body" idx="1"/>
          </p:nvPr>
        </p:nvSpPr>
        <p:spPr>
          <a:xfrm>
            <a:off x="509588" y="2336800"/>
            <a:ext cx="7210425" cy="35988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662613" y="5935663"/>
            <a:ext cx="2057400" cy="365125"/>
          </a:xfrm>
          <a:prstGeom prst="rect">
            <a:avLst/>
          </a:prstGeom>
        </p:spPr>
        <p:txBody>
          <a:bodyPr vert="horz" lIns="91440" tIns="45720" rIns="91440" bIns="45720" rtlCol="0" anchor="ctr"/>
          <a:lstStyle>
            <a:lvl1pPr algn="r" fontAlgn="auto">
              <a:spcBef>
                <a:spcPts val="0"/>
              </a:spcBef>
              <a:spcAft>
                <a:spcPts val="0"/>
              </a:spcAft>
              <a:defRPr sz="1050" smtClean="0">
                <a:solidFill>
                  <a:schemeClr val="tx1">
                    <a:tint val="75000"/>
                  </a:schemeClr>
                </a:solidFill>
                <a:latin typeface="+mn-lt"/>
              </a:defRPr>
            </a:lvl1pPr>
          </a:lstStyle>
          <a:p>
            <a:pPr>
              <a:defRPr/>
            </a:pPr>
            <a:fld id="{2C27A498-D94E-405B-8373-880F8E281FB5}" type="datetimeFigureOut">
              <a:rPr lang="en-US"/>
              <a:pPr>
                <a:defRPr/>
              </a:pPr>
              <a:t>12/4/2019</a:t>
            </a:fld>
            <a:endParaRPr lang="en-US"/>
          </a:p>
        </p:txBody>
      </p:sp>
      <p:sp>
        <p:nvSpPr>
          <p:cNvPr id="5" name="Footer Placeholder 4"/>
          <p:cNvSpPr>
            <a:spLocks noGrp="1"/>
          </p:cNvSpPr>
          <p:nvPr>
            <p:ph type="ftr" sz="quarter" idx="3"/>
          </p:nvPr>
        </p:nvSpPr>
        <p:spPr>
          <a:xfrm>
            <a:off x="509588" y="5935663"/>
            <a:ext cx="5153025" cy="365125"/>
          </a:xfrm>
          <a:prstGeom prst="rect">
            <a:avLst/>
          </a:prstGeom>
        </p:spPr>
        <p:txBody>
          <a:bodyPr vert="horz" lIns="91440" tIns="45720" rIns="91440" bIns="45720" rtlCol="0" anchor="ctr"/>
          <a:lstStyle>
            <a:lvl1pPr algn="l" fontAlgn="auto">
              <a:spcBef>
                <a:spcPts val="0"/>
              </a:spcBef>
              <a:spcAft>
                <a:spcPts val="0"/>
              </a:spcAft>
              <a:defRPr sz="105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047038" y="752475"/>
            <a:ext cx="865187" cy="1092200"/>
          </a:xfrm>
          <a:prstGeom prst="rect">
            <a:avLst/>
          </a:prstGeom>
        </p:spPr>
        <p:txBody>
          <a:bodyPr vert="horz" lIns="91440" tIns="45720" rIns="91440" bIns="45720" rtlCol="0" anchor="ctr"/>
          <a:lstStyle>
            <a:lvl1pPr algn="l" fontAlgn="auto">
              <a:spcBef>
                <a:spcPts val="0"/>
              </a:spcBef>
              <a:spcAft>
                <a:spcPts val="0"/>
              </a:spcAft>
              <a:defRPr sz="3600" smtClean="0">
                <a:solidFill>
                  <a:schemeClr val="tx1">
                    <a:tint val="75000"/>
                  </a:schemeClr>
                </a:solidFill>
                <a:latin typeface="+mn-lt"/>
              </a:defRPr>
            </a:lvl1pPr>
          </a:lstStyle>
          <a:p>
            <a:pPr>
              <a:defRPr/>
            </a:pPr>
            <a:fld id="{5431A8DF-E867-4526-BDE2-084D07A03361}"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386" r:id="rId1"/>
    <p:sldLayoutId id="2147484387" r:id="rId2"/>
    <p:sldLayoutId id="2147484388" r:id="rId3"/>
    <p:sldLayoutId id="2147484389" r:id="rId4"/>
    <p:sldLayoutId id="2147484390" r:id="rId5"/>
    <p:sldLayoutId id="2147484391" r:id="rId6"/>
    <p:sldLayoutId id="2147484392" r:id="rId7"/>
    <p:sldLayoutId id="2147484393" r:id="rId8"/>
    <p:sldLayoutId id="2147484394" r:id="rId9"/>
    <p:sldLayoutId id="2147484395" r:id="rId10"/>
    <p:sldLayoutId id="2147484396" r:id="rId11"/>
    <p:sldLayoutId id="2147484397" r:id="rId12"/>
    <p:sldLayoutId id="2147484398" r:id="rId13"/>
    <p:sldLayoutId id="2147484399" r:id="rId14"/>
    <p:sldLayoutId id="2147484400" r:id="rId15"/>
    <p:sldLayoutId id="2147484401" r:id="rId16"/>
    <p:sldLayoutId id="2147484402" r:id="rId17"/>
  </p:sldLayoutIdLst>
  <p:transition spd="med">
    <p:fade/>
  </p:transition>
  <p:txStyles>
    <p:titleStyle>
      <a:lvl1pPr algn="l" rtl="0" fontAlgn="base">
        <a:lnSpc>
          <a:spcPct val="90000"/>
        </a:lnSpc>
        <a:spcBef>
          <a:spcPct val="0"/>
        </a:spcBef>
        <a:spcAft>
          <a:spcPct val="0"/>
        </a:spcAft>
        <a:defRPr sz="3600" kern="1200">
          <a:solidFill>
            <a:schemeClr val="tx1"/>
          </a:solidFill>
          <a:latin typeface="+mj-lt"/>
          <a:ea typeface="+mj-ea"/>
          <a:cs typeface="+mj-cs"/>
        </a:defRPr>
      </a:lvl1pPr>
      <a:lvl2pPr algn="l" rtl="0" fontAlgn="base">
        <a:lnSpc>
          <a:spcPct val="90000"/>
        </a:lnSpc>
        <a:spcBef>
          <a:spcPct val="0"/>
        </a:spcBef>
        <a:spcAft>
          <a:spcPct val="0"/>
        </a:spcAft>
        <a:defRPr sz="3600">
          <a:solidFill>
            <a:schemeClr val="tx1"/>
          </a:solidFill>
          <a:latin typeface="Trebuchet MS" pitchFamily="34" charset="0"/>
        </a:defRPr>
      </a:lvl2pPr>
      <a:lvl3pPr algn="l" rtl="0" fontAlgn="base">
        <a:lnSpc>
          <a:spcPct val="90000"/>
        </a:lnSpc>
        <a:spcBef>
          <a:spcPct val="0"/>
        </a:spcBef>
        <a:spcAft>
          <a:spcPct val="0"/>
        </a:spcAft>
        <a:defRPr sz="3600">
          <a:solidFill>
            <a:schemeClr val="tx1"/>
          </a:solidFill>
          <a:latin typeface="Trebuchet MS" pitchFamily="34" charset="0"/>
        </a:defRPr>
      </a:lvl3pPr>
      <a:lvl4pPr algn="l" rtl="0" fontAlgn="base">
        <a:lnSpc>
          <a:spcPct val="90000"/>
        </a:lnSpc>
        <a:spcBef>
          <a:spcPct val="0"/>
        </a:spcBef>
        <a:spcAft>
          <a:spcPct val="0"/>
        </a:spcAft>
        <a:defRPr sz="3600">
          <a:solidFill>
            <a:schemeClr val="tx1"/>
          </a:solidFill>
          <a:latin typeface="Trebuchet MS" pitchFamily="34" charset="0"/>
        </a:defRPr>
      </a:lvl4pPr>
      <a:lvl5pPr algn="l" rtl="0" fontAlgn="base">
        <a:lnSpc>
          <a:spcPct val="90000"/>
        </a:lnSpc>
        <a:spcBef>
          <a:spcPct val="0"/>
        </a:spcBef>
        <a:spcAft>
          <a:spcPct val="0"/>
        </a:spcAft>
        <a:defRPr sz="3600">
          <a:solidFill>
            <a:schemeClr val="tx1"/>
          </a:solidFill>
          <a:latin typeface="Trebuchet MS" pitchFamily="34" charset="0"/>
        </a:defRPr>
      </a:lvl5pPr>
      <a:lvl6pPr marL="457200" algn="l" rtl="0" fontAlgn="base">
        <a:lnSpc>
          <a:spcPct val="90000"/>
        </a:lnSpc>
        <a:spcBef>
          <a:spcPct val="0"/>
        </a:spcBef>
        <a:spcAft>
          <a:spcPct val="0"/>
        </a:spcAft>
        <a:defRPr sz="3600">
          <a:solidFill>
            <a:schemeClr val="tx1"/>
          </a:solidFill>
          <a:latin typeface="Trebuchet MS" pitchFamily="34" charset="0"/>
        </a:defRPr>
      </a:lvl6pPr>
      <a:lvl7pPr marL="914400" algn="l" rtl="0" fontAlgn="base">
        <a:lnSpc>
          <a:spcPct val="90000"/>
        </a:lnSpc>
        <a:spcBef>
          <a:spcPct val="0"/>
        </a:spcBef>
        <a:spcAft>
          <a:spcPct val="0"/>
        </a:spcAft>
        <a:defRPr sz="3600">
          <a:solidFill>
            <a:schemeClr val="tx1"/>
          </a:solidFill>
          <a:latin typeface="Trebuchet MS" pitchFamily="34" charset="0"/>
        </a:defRPr>
      </a:lvl7pPr>
      <a:lvl8pPr marL="1371600" algn="l" rtl="0" fontAlgn="base">
        <a:lnSpc>
          <a:spcPct val="90000"/>
        </a:lnSpc>
        <a:spcBef>
          <a:spcPct val="0"/>
        </a:spcBef>
        <a:spcAft>
          <a:spcPct val="0"/>
        </a:spcAft>
        <a:defRPr sz="3600">
          <a:solidFill>
            <a:schemeClr val="tx1"/>
          </a:solidFill>
          <a:latin typeface="Trebuchet MS" pitchFamily="34" charset="0"/>
        </a:defRPr>
      </a:lvl8pPr>
      <a:lvl9pPr marL="1828800" algn="l" rtl="0" fontAlgn="base">
        <a:lnSpc>
          <a:spcPct val="90000"/>
        </a:lnSpc>
        <a:spcBef>
          <a:spcPct val="0"/>
        </a:spcBef>
        <a:spcAft>
          <a:spcPct val="0"/>
        </a:spcAft>
        <a:defRPr sz="3600">
          <a:solidFill>
            <a:schemeClr val="tx1"/>
          </a:solidFill>
          <a:latin typeface="Trebuchet MS" pitchFamily="34" charset="0"/>
        </a:defRPr>
      </a:lvl9pPr>
    </p:titleStyle>
    <p:bodyStyle>
      <a:lvl1pPr marL="228600" indent="-228600" algn="l" rtl="0" fontAlgn="base">
        <a:lnSpc>
          <a:spcPct val="90000"/>
        </a:lnSpc>
        <a:spcBef>
          <a:spcPts val="1000"/>
        </a:spcBef>
        <a:spcAft>
          <a:spcPct val="0"/>
        </a:spcAft>
        <a:buFont typeface="Arial"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rtl="0" fontAlgn="base">
        <a:lnSpc>
          <a:spcPct val="90000"/>
        </a:lnSpc>
        <a:spcBef>
          <a:spcPts val="500"/>
        </a:spcBef>
        <a:spcAft>
          <a:spcPct val="0"/>
        </a:spcAft>
        <a:buFont typeface="Arial" charset="0"/>
        <a:buChar char="•"/>
        <a:defRPr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rtl="0" fontAlgn="base">
        <a:lnSpc>
          <a:spcPct val="90000"/>
        </a:lnSpc>
        <a:spcBef>
          <a:spcPts val="500"/>
        </a:spcBef>
        <a:spcAft>
          <a:spcPct val="0"/>
        </a:spcAft>
        <a:buFont typeface="Arial"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rtl="0" fontAlgn="base">
        <a:lnSpc>
          <a:spcPct val="90000"/>
        </a:lnSpc>
        <a:spcBef>
          <a:spcPts val="500"/>
        </a:spcBef>
        <a:spcAft>
          <a:spcPct val="0"/>
        </a:spcAft>
        <a:buFont typeface="Arial"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rtl="0" fontAlgn="base">
        <a:lnSpc>
          <a:spcPct val="90000"/>
        </a:lnSpc>
        <a:spcBef>
          <a:spcPts val="500"/>
        </a:spcBef>
        <a:spcAft>
          <a:spcPct val="0"/>
        </a:spcAft>
        <a:buFont typeface="Arial"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srcRect/>
          <a:tile tx="0" ty="0" sx="100000" sy="100000" flip="none" algn="tl"/>
        </a:blipFill>
        <a:effectLst/>
      </p:bgPr>
    </p:bg>
    <p:spTree>
      <p:nvGrpSpPr>
        <p:cNvPr id="1" name=""/>
        <p:cNvGrpSpPr/>
        <p:nvPr/>
      </p:nvGrpSpPr>
      <p:grpSpPr>
        <a:xfrm>
          <a:off x="0" y="0"/>
          <a:ext cx="0" cy="0"/>
          <a:chOff x="0" y="0"/>
          <a:chExt cx="0" cy="0"/>
        </a:xfrm>
      </p:grpSpPr>
      <p:pic>
        <p:nvPicPr>
          <p:cNvPr id="19458" name="Picture 6" descr="hashOverlay-FullResolve.png"/>
          <p:cNvPicPr>
            <a:picLocks noChangeAspect="1"/>
          </p:cNvPicPr>
          <p:nvPr/>
        </p:nvPicPr>
        <p:blipFill>
          <a:blip r:embed="rId21"/>
          <a:srcRect/>
          <a:stretch>
            <a:fillRect/>
          </a:stretch>
        </p:blipFill>
        <p:spPr bwMode="auto">
          <a:xfrm>
            <a:off x="0" y="0"/>
            <a:ext cx="9144000" cy="6858000"/>
          </a:xfrm>
          <a:prstGeom prst="rect">
            <a:avLst/>
          </a:prstGeom>
          <a:noFill/>
          <a:ln w="9525">
            <a:noFill/>
            <a:miter lim="800000"/>
            <a:headEnd/>
            <a:tailEnd/>
          </a:ln>
        </p:spPr>
      </p:pic>
      <p:sp>
        <p:nvSpPr>
          <p:cNvPr id="19459" name="Title Placeholder 1"/>
          <p:cNvSpPr>
            <a:spLocks noGrp="1"/>
          </p:cNvSpPr>
          <p:nvPr>
            <p:ph type="title"/>
          </p:nvPr>
        </p:nvSpPr>
        <p:spPr bwMode="auto">
          <a:xfrm>
            <a:off x="509588" y="752475"/>
            <a:ext cx="7210425" cy="1081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60" name="Text Placeholder 2"/>
          <p:cNvSpPr>
            <a:spLocks noGrp="1"/>
          </p:cNvSpPr>
          <p:nvPr>
            <p:ph type="body" idx="1"/>
          </p:nvPr>
        </p:nvSpPr>
        <p:spPr bwMode="auto">
          <a:xfrm>
            <a:off x="509588" y="2336800"/>
            <a:ext cx="7210425" cy="3598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662613" y="5935663"/>
            <a:ext cx="2057400" cy="365125"/>
          </a:xfrm>
          <a:prstGeom prst="rect">
            <a:avLst/>
          </a:prstGeom>
        </p:spPr>
        <p:txBody>
          <a:bodyPr vert="horz" lIns="91440" tIns="45720" rIns="91440" bIns="45720" rtlCol="0" anchor="ctr"/>
          <a:lstStyle>
            <a:lvl1pPr algn="r" fontAlgn="auto">
              <a:spcBef>
                <a:spcPts val="0"/>
              </a:spcBef>
              <a:spcAft>
                <a:spcPts val="0"/>
              </a:spcAft>
              <a:defRPr sz="1050" dirty="0">
                <a:solidFill>
                  <a:schemeClr val="tx1">
                    <a:tint val="75000"/>
                  </a:schemeClr>
                </a:solidFill>
                <a:latin typeface="+mn-lt"/>
              </a:defRPr>
            </a:lvl1pPr>
          </a:lstStyle>
          <a:p>
            <a:pPr>
              <a:defRPr/>
            </a:pPr>
            <a:fld id="{61B7BC8B-1B78-4C00-876C-D0488128B70A}" type="datetimeFigureOut">
              <a:rPr lang="en-US"/>
              <a:pPr>
                <a:defRPr/>
              </a:pPr>
              <a:t>12/4/2019</a:t>
            </a:fld>
            <a:endParaRPr lang="en-US"/>
          </a:p>
        </p:txBody>
      </p:sp>
      <p:sp>
        <p:nvSpPr>
          <p:cNvPr id="5" name="Footer Placeholder 4"/>
          <p:cNvSpPr>
            <a:spLocks noGrp="1"/>
          </p:cNvSpPr>
          <p:nvPr>
            <p:ph type="ftr" sz="quarter" idx="3"/>
          </p:nvPr>
        </p:nvSpPr>
        <p:spPr>
          <a:xfrm>
            <a:off x="509588" y="5935663"/>
            <a:ext cx="5153025" cy="365125"/>
          </a:xfrm>
          <a:prstGeom prst="rect">
            <a:avLst/>
          </a:prstGeom>
        </p:spPr>
        <p:txBody>
          <a:bodyPr vert="horz" lIns="91440" tIns="45720" rIns="91440" bIns="45720" rtlCol="0" anchor="ctr"/>
          <a:lstStyle>
            <a:lvl1pPr algn="l" fontAlgn="auto">
              <a:spcBef>
                <a:spcPts val="0"/>
              </a:spcBef>
              <a:spcAft>
                <a:spcPts val="0"/>
              </a:spcAft>
              <a:defRPr sz="105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047038" y="752475"/>
            <a:ext cx="865187" cy="1092200"/>
          </a:xfrm>
          <a:prstGeom prst="rect">
            <a:avLst/>
          </a:prstGeom>
        </p:spPr>
        <p:txBody>
          <a:bodyPr vert="horz" lIns="91440" tIns="45720" rIns="91440" bIns="45720" rtlCol="0" anchor="ctr"/>
          <a:lstStyle>
            <a:lvl1pPr algn="l" fontAlgn="auto">
              <a:spcBef>
                <a:spcPts val="0"/>
              </a:spcBef>
              <a:spcAft>
                <a:spcPts val="0"/>
              </a:spcAft>
              <a:defRPr sz="3600" dirty="0">
                <a:solidFill>
                  <a:schemeClr val="tx1">
                    <a:tint val="75000"/>
                  </a:schemeClr>
                </a:solidFill>
                <a:latin typeface="+mn-lt"/>
              </a:defRPr>
            </a:lvl1pPr>
          </a:lstStyle>
          <a:p>
            <a:pPr>
              <a:defRPr/>
            </a:pPr>
            <a:fld id="{98CB97D3-CCA1-4A43-B629-D08840F8F121}"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 id="2147484414" r:id="rId12"/>
    <p:sldLayoutId id="2147484415" r:id="rId13"/>
    <p:sldLayoutId id="2147484416" r:id="rId14"/>
    <p:sldLayoutId id="2147484417" r:id="rId15"/>
    <p:sldLayoutId id="2147484418" r:id="rId16"/>
    <p:sldLayoutId id="2147484419" r:id="rId17"/>
    <p:sldLayoutId id="2147484528" r:id="rId18"/>
  </p:sldLayoutIdLst>
  <p:transition spd="med">
    <p:fade/>
  </p:transition>
  <p:hf sldNum="0" hdr="0" ftr="0" dt="0"/>
  <p:txStyles>
    <p:titleStyle>
      <a:lvl1pPr algn="l" rtl="0" fontAlgn="base">
        <a:lnSpc>
          <a:spcPct val="90000"/>
        </a:lnSpc>
        <a:spcBef>
          <a:spcPct val="0"/>
        </a:spcBef>
        <a:spcAft>
          <a:spcPct val="0"/>
        </a:spcAft>
        <a:defRPr sz="3600" kern="1200">
          <a:solidFill>
            <a:schemeClr val="tx1"/>
          </a:solidFill>
          <a:latin typeface="+mj-lt"/>
          <a:ea typeface="+mj-ea"/>
          <a:cs typeface="+mj-cs"/>
        </a:defRPr>
      </a:lvl1pPr>
      <a:lvl2pPr algn="l" rtl="0" fontAlgn="base">
        <a:lnSpc>
          <a:spcPct val="90000"/>
        </a:lnSpc>
        <a:spcBef>
          <a:spcPct val="0"/>
        </a:spcBef>
        <a:spcAft>
          <a:spcPct val="0"/>
        </a:spcAft>
        <a:defRPr sz="3600">
          <a:solidFill>
            <a:schemeClr val="tx1"/>
          </a:solidFill>
          <a:latin typeface="Trebuchet MS" pitchFamily="34" charset="0"/>
        </a:defRPr>
      </a:lvl2pPr>
      <a:lvl3pPr algn="l" rtl="0" fontAlgn="base">
        <a:lnSpc>
          <a:spcPct val="90000"/>
        </a:lnSpc>
        <a:spcBef>
          <a:spcPct val="0"/>
        </a:spcBef>
        <a:spcAft>
          <a:spcPct val="0"/>
        </a:spcAft>
        <a:defRPr sz="3600">
          <a:solidFill>
            <a:schemeClr val="tx1"/>
          </a:solidFill>
          <a:latin typeface="Trebuchet MS" pitchFamily="34" charset="0"/>
        </a:defRPr>
      </a:lvl3pPr>
      <a:lvl4pPr algn="l" rtl="0" fontAlgn="base">
        <a:lnSpc>
          <a:spcPct val="90000"/>
        </a:lnSpc>
        <a:spcBef>
          <a:spcPct val="0"/>
        </a:spcBef>
        <a:spcAft>
          <a:spcPct val="0"/>
        </a:spcAft>
        <a:defRPr sz="3600">
          <a:solidFill>
            <a:schemeClr val="tx1"/>
          </a:solidFill>
          <a:latin typeface="Trebuchet MS" pitchFamily="34" charset="0"/>
        </a:defRPr>
      </a:lvl4pPr>
      <a:lvl5pPr algn="l" rtl="0" fontAlgn="base">
        <a:lnSpc>
          <a:spcPct val="90000"/>
        </a:lnSpc>
        <a:spcBef>
          <a:spcPct val="0"/>
        </a:spcBef>
        <a:spcAft>
          <a:spcPct val="0"/>
        </a:spcAft>
        <a:defRPr sz="3600">
          <a:solidFill>
            <a:schemeClr val="tx1"/>
          </a:solidFill>
          <a:latin typeface="Trebuchet MS" pitchFamily="34" charset="0"/>
        </a:defRPr>
      </a:lvl5pPr>
      <a:lvl6pPr marL="457200" algn="l" rtl="0" fontAlgn="base">
        <a:lnSpc>
          <a:spcPct val="90000"/>
        </a:lnSpc>
        <a:spcBef>
          <a:spcPct val="0"/>
        </a:spcBef>
        <a:spcAft>
          <a:spcPct val="0"/>
        </a:spcAft>
        <a:defRPr sz="3600">
          <a:solidFill>
            <a:schemeClr val="tx1"/>
          </a:solidFill>
          <a:latin typeface="Trebuchet MS" pitchFamily="34" charset="0"/>
        </a:defRPr>
      </a:lvl6pPr>
      <a:lvl7pPr marL="914400" algn="l" rtl="0" fontAlgn="base">
        <a:lnSpc>
          <a:spcPct val="90000"/>
        </a:lnSpc>
        <a:spcBef>
          <a:spcPct val="0"/>
        </a:spcBef>
        <a:spcAft>
          <a:spcPct val="0"/>
        </a:spcAft>
        <a:defRPr sz="3600">
          <a:solidFill>
            <a:schemeClr val="tx1"/>
          </a:solidFill>
          <a:latin typeface="Trebuchet MS" pitchFamily="34" charset="0"/>
        </a:defRPr>
      </a:lvl7pPr>
      <a:lvl8pPr marL="1371600" algn="l" rtl="0" fontAlgn="base">
        <a:lnSpc>
          <a:spcPct val="90000"/>
        </a:lnSpc>
        <a:spcBef>
          <a:spcPct val="0"/>
        </a:spcBef>
        <a:spcAft>
          <a:spcPct val="0"/>
        </a:spcAft>
        <a:defRPr sz="3600">
          <a:solidFill>
            <a:schemeClr val="tx1"/>
          </a:solidFill>
          <a:latin typeface="Trebuchet MS" pitchFamily="34" charset="0"/>
        </a:defRPr>
      </a:lvl8pPr>
      <a:lvl9pPr marL="1828800" algn="l" rtl="0" fontAlgn="base">
        <a:lnSpc>
          <a:spcPct val="90000"/>
        </a:lnSpc>
        <a:spcBef>
          <a:spcPct val="0"/>
        </a:spcBef>
        <a:spcAft>
          <a:spcPct val="0"/>
        </a:spcAft>
        <a:defRPr sz="3600">
          <a:solidFill>
            <a:schemeClr val="tx1"/>
          </a:solidFill>
          <a:latin typeface="Trebuchet MS" pitchFamily="34" charset="0"/>
        </a:defRPr>
      </a:lvl9pPr>
    </p:titleStyle>
    <p:bodyStyle>
      <a:lvl1pPr marL="228600" indent="-228600" algn="l" rtl="0" fontAlgn="base">
        <a:lnSpc>
          <a:spcPct val="90000"/>
        </a:lnSpc>
        <a:spcBef>
          <a:spcPts val="1000"/>
        </a:spcBef>
        <a:spcAft>
          <a:spcPct val="0"/>
        </a:spcAft>
        <a:buFont typeface="Arial" charset="0"/>
        <a:buChar char="•"/>
        <a:defRPr sz="24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sz="160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srcRect/>
          <a:tile tx="0" ty="0" sx="100000" sy="100000" flip="none" algn="tl"/>
        </a:blipFill>
        <a:effectLst/>
      </p:bgPr>
    </p:bg>
    <p:spTree>
      <p:nvGrpSpPr>
        <p:cNvPr id="1" name=""/>
        <p:cNvGrpSpPr/>
        <p:nvPr/>
      </p:nvGrpSpPr>
      <p:grpSpPr>
        <a:xfrm>
          <a:off x="0" y="0"/>
          <a:ext cx="0" cy="0"/>
          <a:chOff x="0" y="0"/>
          <a:chExt cx="0" cy="0"/>
        </a:xfrm>
      </p:grpSpPr>
      <p:pic>
        <p:nvPicPr>
          <p:cNvPr id="37890" name="Picture 6" descr="hashOverlay-FullResolve.png"/>
          <p:cNvPicPr>
            <a:picLocks noChangeAspect="1"/>
          </p:cNvPicPr>
          <p:nvPr/>
        </p:nvPicPr>
        <p:blipFill>
          <a:blip r:embed="rId21"/>
          <a:srcRect/>
          <a:stretch>
            <a:fillRect/>
          </a:stretch>
        </p:blipFill>
        <p:spPr bwMode="auto">
          <a:xfrm>
            <a:off x="0" y="0"/>
            <a:ext cx="9144000" cy="6858000"/>
          </a:xfrm>
          <a:prstGeom prst="rect">
            <a:avLst/>
          </a:prstGeom>
          <a:noFill/>
          <a:ln w="9525">
            <a:noFill/>
            <a:miter lim="800000"/>
            <a:headEnd/>
            <a:tailEnd/>
          </a:ln>
        </p:spPr>
      </p:pic>
      <p:sp>
        <p:nvSpPr>
          <p:cNvPr id="37891" name="Title Placeholder 1"/>
          <p:cNvSpPr>
            <a:spLocks noGrp="1"/>
          </p:cNvSpPr>
          <p:nvPr>
            <p:ph type="title"/>
          </p:nvPr>
        </p:nvSpPr>
        <p:spPr bwMode="auto">
          <a:xfrm>
            <a:off x="509588" y="752475"/>
            <a:ext cx="7210425" cy="1081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7892" name="Text Placeholder 2"/>
          <p:cNvSpPr>
            <a:spLocks noGrp="1"/>
          </p:cNvSpPr>
          <p:nvPr>
            <p:ph type="body" idx="1"/>
          </p:nvPr>
        </p:nvSpPr>
        <p:spPr bwMode="auto">
          <a:xfrm>
            <a:off x="509588" y="2336800"/>
            <a:ext cx="7210425" cy="3598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662613" y="5935663"/>
            <a:ext cx="2057400" cy="365125"/>
          </a:xfrm>
          <a:prstGeom prst="rect">
            <a:avLst/>
          </a:prstGeom>
        </p:spPr>
        <p:txBody>
          <a:bodyPr vert="horz" lIns="91440" tIns="45720" rIns="91440" bIns="45720" rtlCol="0" anchor="ctr"/>
          <a:lstStyle>
            <a:lvl1pPr algn="r" fontAlgn="auto">
              <a:spcBef>
                <a:spcPts val="0"/>
              </a:spcBef>
              <a:spcAft>
                <a:spcPts val="0"/>
              </a:spcAft>
              <a:defRPr sz="1050" smtClean="0">
                <a:solidFill>
                  <a:schemeClr val="tx1">
                    <a:tint val="75000"/>
                  </a:schemeClr>
                </a:solidFill>
                <a:latin typeface="+mn-lt"/>
              </a:defRPr>
            </a:lvl1pPr>
          </a:lstStyle>
          <a:p>
            <a:pPr>
              <a:defRPr/>
            </a:pPr>
            <a:fld id="{23C75EDB-DB1B-4471-A81B-A1E9AF7E52E3}" type="datetimeFigureOut">
              <a:rPr lang="en-US"/>
              <a:pPr>
                <a:defRPr/>
              </a:pPr>
              <a:t>12/4/2019</a:t>
            </a:fld>
            <a:endParaRPr lang="en-US" dirty="0"/>
          </a:p>
        </p:txBody>
      </p:sp>
      <p:sp>
        <p:nvSpPr>
          <p:cNvPr id="5" name="Footer Placeholder 4"/>
          <p:cNvSpPr>
            <a:spLocks noGrp="1"/>
          </p:cNvSpPr>
          <p:nvPr>
            <p:ph type="ftr" sz="quarter" idx="3"/>
          </p:nvPr>
        </p:nvSpPr>
        <p:spPr>
          <a:xfrm>
            <a:off x="509588" y="5935663"/>
            <a:ext cx="5153025" cy="365125"/>
          </a:xfrm>
          <a:prstGeom prst="rect">
            <a:avLst/>
          </a:prstGeom>
        </p:spPr>
        <p:txBody>
          <a:bodyPr vert="horz" lIns="91440" tIns="45720" rIns="91440" bIns="45720" rtlCol="0" anchor="ctr"/>
          <a:lstStyle>
            <a:lvl1pPr algn="l" fontAlgn="auto">
              <a:spcBef>
                <a:spcPts val="0"/>
              </a:spcBef>
              <a:spcAft>
                <a:spcPts val="0"/>
              </a:spcAft>
              <a:defRPr sz="105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047038" y="752475"/>
            <a:ext cx="865187" cy="1092200"/>
          </a:xfrm>
          <a:prstGeom prst="rect">
            <a:avLst/>
          </a:prstGeom>
        </p:spPr>
        <p:txBody>
          <a:bodyPr vert="horz" lIns="91440" tIns="45720" rIns="91440" bIns="45720" rtlCol="0" anchor="ctr"/>
          <a:lstStyle>
            <a:lvl1pPr algn="l" fontAlgn="auto">
              <a:spcBef>
                <a:spcPts val="0"/>
              </a:spcBef>
              <a:spcAft>
                <a:spcPts val="0"/>
              </a:spcAft>
              <a:defRPr sz="3600" smtClean="0">
                <a:solidFill>
                  <a:schemeClr val="tx1">
                    <a:tint val="75000"/>
                  </a:schemeClr>
                </a:solidFill>
                <a:latin typeface="+mn-lt"/>
              </a:defRPr>
            </a:lvl1pPr>
          </a:lstStyle>
          <a:p>
            <a:pPr>
              <a:defRPr/>
            </a:pPr>
            <a:fld id="{6CC54D3E-5583-4744-997C-A08D049B2B0D}"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 id="2147484431" r:id="rId12"/>
    <p:sldLayoutId id="2147484432" r:id="rId13"/>
    <p:sldLayoutId id="2147484433" r:id="rId14"/>
    <p:sldLayoutId id="2147484434" r:id="rId15"/>
    <p:sldLayoutId id="2147484435" r:id="rId16"/>
    <p:sldLayoutId id="2147484436" r:id="rId17"/>
    <p:sldLayoutId id="2147484529" r:id="rId18"/>
  </p:sldLayoutIdLst>
  <p:transition spd="med">
    <p:fade/>
  </p:transition>
  <p:hf sldNum="0" hdr="0" ftr="0" dt="0"/>
  <p:txStyles>
    <p:titleStyle>
      <a:lvl1pPr algn="l" rtl="0" fontAlgn="base">
        <a:lnSpc>
          <a:spcPct val="90000"/>
        </a:lnSpc>
        <a:spcBef>
          <a:spcPct val="0"/>
        </a:spcBef>
        <a:spcAft>
          <a:spcPct val="0"/>
        </a:spcAft>
        <a:defRPr sz="3600" kern="1200">
          <a:solidFill>
            <a:schemeClr val="tx1"/>
          </a:solidFill>
          <a:latin typeface="+mj-lt"/>
          <a:ea typeface="+mj-ea"/>
          <a:cs typeface="+mj-cs"/>
        </a:defRPr>
      </a:lvl1pPr>
      <a:lvl2pPr algn="l" rtl="0" fontAlgn="base">
        <a:lnSpc>
          <a:spcPct val="90000"/>
        </a:lnSpc>
        <a:spcBef>
          <a:spcPct val="0"/>
        </a:spcBef>
        <a:spcAft>
          <a:spcPct val="0"/>
        </a:spcAft>
        <a:defRPr sz="3600">
          <a:solidFill>
            <a:schemeClr val="tx1"/>
          </a:solidFill>
          <a:latin typeface="Trebuchet MS" pitchFamily="34" charset="0"/>
        </a:defRPr>
      </a:lvl2pPr>
      <a:lvl3pPr algn="l" rtl="0" fontAlgn="base">
        <a:lnSpc>
          <a:spcPct val="90000"/>
        </a:lnSpc>
        <a:spcBef>
          <a:spcPct val="0"/>
        </a:spcBef>
        <a:spcAft>
          <a:spcPct val="0"/>
        </a:spcAft>
        <a:defRPr sz="3600">
          <a:solidFill>
            <a:schemeClr val="tx1"/>
          </a:solidFill>
          <a:latin typeface="Trebuchet MS" pitchFamily="34" charset="0"/>
        </a:defRPr>
      </a:lvl3pPr>
      <a:lvl4pPr algn="l" rtl="0" fontAlgn="base">
        <a:lnSpc>
          <a:spcPct val="90000"/>
        </a:lnSpc>
        <a:spcBef>
          <a:spcPct val="0"/>
        </a:spcBef>
        <a:spcAft>
          <a:spcPct val="0"/>
        </a:spcAft>
        <a:defRPr sz="3600">
          <a:solidFill>
            <a:schemeClr val="tx1"/>
          </a:solidFill>
          <a:latin typeface="Trebuchet MS" pitchFamily="34" charset="0"/>
        </a:defRPr>
      </a:lvl4pPr>
      <a:lvl5pPr algn="l" rtl="0" fontAlgn="base">
        <a:lnSpc>
          <a:spcPct val="90000"/>
        </a:lnSpc>
        <a:spcBef>
          <a:spcPct val="0"/>
        </a:spcBef>
        <a:spcAft>
          <a:spcPct val="0"/>
        </a:spcAft>
        <a:defRPr sz="3600">
          <a:solidFill>
            <a:schemeClr val="tx1"/>
          </a:solidFill>
          <a:latin typeface="Trebuchet MS" pitchFamily="34" charset="0"/>
        </a:defRPr>
      </a:lvl5pPr>
      <a:lvl6pPr marL="457200" algn="l" rtl="0" fontAlgn="base">
        <a:lnSpc>
          <a:spcPct val="90000"/>
        </a:lnSpc>
        <a:spcBef>
          <a:spcPct val="0"/>
        </a:spcBef>
        <a:spcAft>
          <a:spcPct val="0"/>
        </a:spcAft>
        <a:defRPr sz="3600">
          <a:solidFill>
            <a:schemeClr val="tx1"/>
          </a:solidFill>
          <a:latin typeface="Trebuchet MS" pitchFamily="34" charset="0"/>
        </a:defRPr>
      </a:lvl6pPr>
      <a:lvl7pPr marL="914400" algn="l" rtl="0" fontAlgn="base">
        <a:lnSpc>
          <a:spcPct val="90000"/>
        </a:lnSpc>
        <a:spcBef>
          <a:spcPct val="0"/>
        </a:spcBef>
        <a:spcAft>
          <a:spcPct val="0"/>
        </a:spcAft>
        <a:defRPr sz="3600">
          <a:solidFill>
            <a:schemeClr val="tx1"/>
          </a:solidFill>
          <a:latin typeface="Trebuchet MS" pitchFamily="34" charset="0"/>
        </a:defRPr>
      </a:lvl7pPr>
      <a:lvl8pPr marL="1371600" algn="l" rtl="0" fontAlgn="base">
        <a:lnSpc>
          <a:spcPct val="90000"/>
        </a:lnSpc>
        <a:spcBef>
          <a:spcPct val="0"/>
        </a:spcBef>
        <a:spcAft>
          <a:spcPct val="0"/>
        </a:spcAft>
        <a:defRPr sz="3600">
          <a:solidFill>
            <a:schemeClr val="tx1"/>
          </a:solidFill>
          <a:latin typeface="Trebuchet MS" pitchFamily="34" charset="0"/>
        </a:defRPr>
      </a:lvl8pPr>
      <a:lvl9pPr marL="1828800" algn="l" rtl="0" fontAlgn="base">
        <a:lnSpc>
          <a:spcPct val="90000"/>
        </a:lnSpc>
        <a:spcBef>
          <a:spcPct val="0"/>
        </a:spcBef>
        <a:spcAft>
          <a:spcPct val="0"/>
        </a:spcAft>
        <a:defRPr sz="3600">
          <a:solidFill>
            <a:schemeClr val="tx1"/>
          </a:solidFill>
          <a:latin typeface="Trebuchet MS" pitchFamily="34" charset="0"/>
        </a:defRPr>
      </a:lvl9pPr>
    </p:titleStyle>
    <p:bodyStyle>
      <a:lvl1pPr marL="228600" indent="-228600" algn="l" rtl="0" fontAlgn="base">
        <a:lnSpc>
          <a:spcPct val="90000"/>
        </a:lnSpc>
        <a:spcBef>
          <a:spcPts val="1000"/>
        </a:spcBef>
        <a:spcAft>
          <a:spcPct val="0"/>
        </a:spcAft>
        <a:buFont typeface="Arial" charset="0"/>
        <a:buChar char="•"/>
        <a:defRPr sz="24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sz="160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srcRect/>
          <a:tile tx="0" ty="0" sx="100000" sy="100000" flip="none" algn="tl"/>
        </a:blipFill>
        <a:effectLst/>
      </p:bgPr>
    </p:bg>
    <p:spTree>
      <p:nvGrpSpPr>
        <p:cNvPr id="1" name=""/>
        <p:cNvGrpSpPr/>
        <p:nvPr/>
      </p:nvGrpSpPr>
      <p:grpSpPr>
        <a:xfrm>
          <a:off x="0" y="0"/>
          <a:ext cx="0" cy="0"/>
          <a:chOff x="0" y="0"/>
          <a:chExt cx="0" cy="0"/>
        </a:xfrm>
      </p:grpSpPr>
      <p:pic>
        <p:nvPicPr>
          <p:cNvPr id="56322" name="Picture 6" descr="hashOverlay-FullResolve.png"/>
          <p:cNvPicPr>
            <a:picLocks noChangeAspect="1"/>
          </p:cNvPicPr>
          <p:nvPr/>
        </p:nvPicPr>
        <p:blipFill>
          <a:blip r:embed="rId21"/>
          <a:srcRect/>
          <a:stretch>
            <a:fillRect/>
          </a:stretch>
        </p:blipFill>
        <p:spPr bwMode="auto">
          <a:xfrm>
            <a:off x="0" y="0"/>
            <a:ext cx="9144000" cy="6858000"/>
          </a:xfrm>
          <a:prstGeom prst="rect">
            <a:avLst/>
          </a:prstGeom>
          <a:noFill/>
          <a:ln w="9525">
            <a:noFill/>
            <a:miter lim="800000"/>
            <a:headEnd/>
            <a:tailEnd/>
          </a:ln>
        </p:spPr>
      </p:pic>
      <p:sp>
        <p:nvSpPr>
          <p:cNvPr id="56323" name="Title Placeholder 1"/>
          <p:cNvSpPr>
            <a:spLocks noGrp="1"/>
          </p:cNvSpPr>
          <p:nvPr>
            <p:ph type="title"/>
          </p:nvPr>
        </p:nvSpPr>
        <p:spPr bwMode="auto">
          <a:xfrm>
            <a:off x="509588" y="752475"/>
            <a:ext cx="7210425" cy="1081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6324" name="Text Placeholder 2"/>
          <p:cNvSpPr>
            <a:spLocks noGrp="1"/>
          </p:cNvSpPr>
          <p:nvPr>
            <p:ph type="body" idx="1"/>
          </p:nvPr>
        </p:nvSpPr>
        <p:spPr bwMode="auto">
          <a:xfrm>
            <a:off x="509588" y="2336800"/>
            <a:ext cx="7210425" cy="3598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662613" y="5935663"/>
            <a:ext cx="2057400" cy="365125"/>
          </a:xfrm>
          <a:prstGeom prst="rect">
            <a:avLst/>
          </a:prstGeom>
        </p:spPr>
        <p:txBody>
          <a:bodyPr vert="horz" lIns="91440" tIns="45720" rIns="91440" bIns="45720" rtlCol="0" anchor="ctr"/>
          <a:lstStyle>
            <a:lvl1pPr algn="r" fontAlgn="auto">
              <a:spcBef>
                <a:spcPts val="0"/>
              </a:spcBef>
              <a:spcAft>
                <a:spcPts val="0"/>
              </a:spcAft>
              <a:defRPr sz="1050" smtClean="0">
                <a:solidFill>
                  <a:schemeClr val="tx1">
                    <a:tint val="75000"/>
                  </a:schemeClr>
                </a:solidFill>
                <a:latin typeface="+mn-lt"/>
              </a:defRPr>
            </a:lvl1pPr>
          </a:lstStyle>
          <a:p>
            <a:pPr>
              <a:defRPr/>
            </a:pPr>
            <a:fld id="{229F2373-B1E5-454E-80F0-3B4424556287}" type="datetimeFigureOut">
              <a:rPr lang="en-US"/>
              <a:pPr>
                <a:defRPr/>
              </a:pPr>
              <a:t>12/4/2019</a:t>
            </a:fld>
            <a:endParaRPr lang="en-US" dirty="0"/>
          </a:p>
        </p:txBody>
      </p:sp>
      <p:sp>
        <p:nvSpPr>
          <p:cNvPr id="5" name="Footer Placeholder 4"/>
          <p:cNvSpPr>
            <a:spLocks noGrp="1"/>
          </p:cNvSpPr>
          <p:nvPr>
            <p:ph type="ftr" sz="quarter" idx="3"/>
          </p:nvPr>
        </p:nvSpPr>
        <p:spPr>
          <a:xfrm>
            <a:off x="509588" y="5935663"/>
            <a:ext cx="5153025" cy="365125"/>
          </a:xfrm>
          <a:prstGeom prst="rect">
            <a:avLst/>
          </a:prstGeom>
        </p:spPr>
        <p:txBody>
          <a:bodyPr vert="horz" lIns="91440" tIns="45720" rIns="91440" bIns="45720" rtlCol="0" anchor="ctr"/>
          <a:lstStyle>
            <a:lvl1pPr algn="l" fontAlgn="auto">
              <a:spcBef>
                <a:spcPts val="0"/>
              </a:spcBef>
              <a:spcAft>
                <a:spcPts val="0"/>
              </a:spcAft>
              <a:defRPr sz="105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047038" y="752475"/>
            <a:ext cx="865187" cy="1092200"/>
          </a:xfrm>
          <a:prstGeom prst="rect">
            <a:avLst/>
          </a:prstGeom>
        </p:spPr>
        <p:txBody>
          <a:bodyPr vert="horz" lIns="91440" tIns="45720" rIns="91440" bIns="45720" rtlCol="0" anchor="ctr"/>
          <a:lstStyle>
            <a:lvl1pPr algn="l" fontAlgn="auto">
              <a:spcBef>
                <a:spcPts val="0"/>
              </a:spcBef>
              <a:spcAft>
                <a:spcPts val="0"/>
              </a:spcAft>
              <a:defRPr sz="3600" smtClean="0">
                <a:solidFill>
                  <a:schemeClr val="tx1">
                    <a:tint val="75000"/>
                  </a:schemeClr>
                </a:solidFill>
                <a:latin typeface="+mn-lt"/>
              </a:defRPr>
            </a:lvl1pPr>
          </a:lstStyle>
          <a:p>
            <a:pPr>
              <a:defRPr/>
            </a:pPr>
            <a:fld id="{41C5D79F-4BCD-4D87-AE5A-402C293CDE6A}"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 id="2147484448" r:id="rId12"/>
    <p:sldLayoutId id="2147484449" r:id="rId13"/>
    <p:sldLayoutId id="2147484450" r:id="rId14"/>
    <p:sldLayoutId id="2147484451" r:id="rId15"/>
    <p:sldLayoutId id="2147484452" r:id="rId16"/>
    <p:sldLayoutId id="2147484453" r:id="rId17"/>
    <p:sldLayoutId id="2147484454" r:id="rId18"/>
  </p:sldLayoutIdLst>
  <p:transition spd="med">
    <p:fade/>
  </p:transition>
  <p:hf sldNum="0" hdr="0" ftr="0" dt="0"/>
  <p:txStyles>
    <p:titleStyle>
      <a:lvl1pPr algn="l" rtl="0" fontAlgn="base">
        <a:lnSpc>
          <a:spcPct val="90000"/>
        </a:lnSpc>
        <a:spcBef>
          <a:spcPct val="0"/>
        </a:spcBef>
        <a:spcAft>
          <a:spcPct val="0"/>
        </a:spcAft>
        <a:defRPr sz="3600" kern="1200">
          <a:solidFill>
            <a:schemeClr val="tx1"/>
          </a:solidFill>
          <a:latin typeface="+mj-lt"/>
          <a:ea typeface="+mj-ea"/>
          <a:cs typeface="+mj-cs"/>
        </a:defRPr>
      </a:lvl1pPr>
      <a:lvl2pPr algn="l" rtl="0" fontAlgn="base">
        <a:lnSpc>
          <a:spcPct val="90000"/>
        </a:lnSpc>
        <a:spcBef>
          <a:spcPct val="0"/>
        </a:spcBef>
        <a:spcAft>
          <a:spcPct val="0"/>
        </a:spcAft>
        <a:defRPr sz="3600">
          <a:solidFill>
            <a:schemeClr val="tx1"/>
          </a:solidFill>
          <a:latin typeface="Trebuchet MS" pitchFamily="34" charset="0"/>
        </a:defRPr>
      </a:lvl2pPr>
      <a:lvl3pPr algn="l" rtl="0" fontAlgn="base">
        <a:lnSpc>
          <a:spcPct val="90000"/>
        </a:lnSpc>
        <a:spcBef>
          <a:spcPct val="0"/>
        </a:spcBef>
        <a:spcAft>
          <a:spcPct val="0"/>
        </a:spcAft>
        <a:defRPr sz="3600">
          <a:solidFill>
            <a:schemeClr val="tx1"/>
          </a:solidFill>
          <a:latin typeface="Trebuchet MS" pitchFamily="34" charset="0"/>
        </a:defRPr>
      </a:lvl3pPr>
      <a:lvl4pPr algn="l" rtl="0" fontAlgn="base">
        <a:lnSpc>
          <a:spcPct val="90000"/>
        </a:lnSpc>
        <a:spcBef>
          <a:spcPct val="0"/>
        </a:spcBef>
        <a:spcAft>
          <a:spcPct val="0"/>
        </a:spcAft>
        <a:defRPr sz="3600">
          <a:solidFill>
            <a:schemeClr val="tx1"/>
          </a:solidFill>
          <a:latin typeface="Trebuchet MS" pitchFamily="34" charset="0"/>
        </a:defRPr>
      </a:lvl4pPr>
      <a:lvl5pPr algn="l" rtl="0" fontAlgn="base">
        <a:lnSpc>
          <a:spcPct val="90000"/>
        </a:lnSpc>
        <a:spcBef>
          <a:spcPct val="0"/>
        </a:spcBef>
        <a:spcAft>
          <a:spcPct val="0"/>
        </a:spcAft>
        <a:defRPr sz="3600">
          <a:solidFill>
            <a:schemeClr val="tx1"/>
          </a:solidFill>
          <a:latin typeface="Trebuchet MS" pitchFamily="34" charset="0"/>
        </a:defRPr>
      </a:lvl5pPr>
      <a:lvl6pPr marL="457200" algn="l" rtl="0" fontAlgn="base">
        <a:lnSpc>
          <a:spcPct val="90000"/>
        </a:lnSpc>
        <a:spcBef>
          <a:spcPct val="0"/>
        </a:spcBef>
        <a:spcAft>
          <a:spcPct val="0"/>
        </a:spcAft>
        <a:defRPr sz="3600">
          <a:solidFill>
            <a:schemeClr val="tx1"/>
          </a:solidFill>
          <a:latin typeface="Trebuchet MS" pitchFamily="34" charset="0"/>
        </a:defRPr>
      </a:lvl6pPr>
      <a:lvl7pPr marL="914400" algn="l" rtl="0" fontAlgn="base">
        <a:lnSpc>
          <a:spcPct val="90000"/>
        </a:lnSpc>
        <a:spcBef>
          <a:spcPct val="0"/>
        </a:spcBef>
        <a:spcAft>
          <a:spcPct val="0"/>
        </a:spcAft>
        <a:defRPr sz="3600">
          <a:solidFill>
            <a:schemeClr val="tx1"/>
          </a:solidFill>
          <a:latin typeface="Trebuchet MS" pitchFamily="34" charset="0"/>
        </a:defRPr>
      </a:lvl7pPr>
      <a:lvl8pPr marL="1371600" algn="l" rtl="0" fontAlgn="base">
        <a:lnSpc>
          <a:spcPct val="90000"/>
        </a:lnSpc>
        <a:spcBef>
          <a:spcPct val="0"/>
        </a:spcBef>
        <a:spcAft>
          <a:spcPct val="0"/>
        </a:spcAft>
        <a:defRPr sz="3600">
          <a:solidFill>
            <a:schemeClr val="tx1"/>
          </a:solidFill>
          <a:latin typeface="Trebuchet MS" pitchFamily="34" charset="0"/>
        </a:defRPr>
      </a:lvl8pPr>
      <a:lvl9pPr marL="1828800" algn="l" rtl="0" fontAlgn="base">
        <a:lnSpc>
          <a:spcPct val="90000"/>
        </a:lnSpc>
        <a:spcBef>
          <a:spcPct val="0"/>
        </a:spcBef>
        <a:spcAft>
          <a:spcPct val="0"/>
        </a:spcAft>
        <a:defRPr sz="3600">
          <a:solidFill>
            <a:schemeClr val="tx1"/>
          </a:solidFill>
          <a:latin typeface="Trebuchet MS" pitchFamily="34" charset="0"/>
        </a:defRPr>
      </a:lvl9pPr>
    </p:titleStyle>
    <p:bodyStyle>
      <a:lvl1pPr marL="228600" indent="-228600" algn="l" rtl="0" fontAlgn="base">
        <a:lnSpc>
          <a:spcPct val="90000"/>
        </a:lnSpc>
        <a:spcBef>
          <a:spcPts val="1000"/>
        </a:spcBef>
        <a:spcAft>
          <a:spcPct val="0"/>
        </a:spcAft>
        <a:buFont typeface="Arial" charset="0"/>
        <a:buChar char="•"/>
        <a:defRPr sz="24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sz="160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srcRect/>
          <a:tile tx="0" ty="0" sx="100000" sy="100000" flip="none" algn="tl"/>
        </a:blipFill>
        <a:effectLst/>
      </p:bgPr>
    </p:bg>
    <p:spTree>
      <p:nvGrpSpPr>
        <p:cNvPr id="1" name=""/>
        <p:cNvGrpSpPr/>
        <p:nvPr/>
      </p:nvGrpSpPr>
      <p:grpSpPr>
        <a:xfrm>
          <a:off x="0" y="0"/>
          <a:ext cx="0" cy="0"/>
          <a:chOff x="0" y="0"/>
          <a:chExt cx="0" cy="0"/>
        </a:xfrm>
      </p:grpSpPr>
      <p:pic>
        <p:nvPicPr>
          <p:cNvPr id="75778" name="Picture 6" descr="hashOverlay-FullResolve.png"/>
          <p:cNvPicPr>
            <a:picLocks noChangeAspect="1"/>
          </p:cNvPicPr>
          <p:nvPr/>
        </p:nvPicPr>
        <p:blipFill>
          <a:blip r:embed="rId21"/>
          <a:srcRect/>
          <a:stretch>
            <a:fillRect/>
          </a:stretch>
        </p:blipFill>
        <p:spPr bwMode="auto">
          <a:xfrm>
            <a:off x="0" y="0"/>
            <a:ext cx="9144000" cy="6858000"/>
          </a:xfrm>
          <a:prstGeom prst="rect">
            <a:avLst/>
          </a:prstGeom>
          <a:noFill/>
          <a:ln w="9525">
            <a:noFill/>
            <a:miter lim="800000"/>
            <a:headEnd/>
            <a:tailEnd/>
          </a:ln>
        </p:spPr>
      </p:pic>
      <p:sp>
        <p:nvSpPr>
          <p:cNvPr id="75779" name="Title Placeholder 1"/>
          <p:cNvSpPr>
            <a:spLocks noGrp="1"/>
          </p:cNvSpPr>
          <p:nvPr>
            <p:ph type="title"/>
          </p:nvPr>
        </p:nvSpPr>
        <p:spPr bwMode="auto">
          <a:xfrm>
            <a:off x="509588" y="752475"/>
            <a:ext cx="7210425" cy="1081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Text Placeholder 2"/>
          <p:cNvSpPr>
            <a:spLocks noGrp="1"/>
          </p:cNvSpPr>
          <p:nvPr>
            <p:ph type="body" idx="1"/>
          </p:nvPr>
        </p:nvSpPr>
        <p:spPr>
          <a:xfrm>
            <a:off x="509588" y="2336800"/>
            <a:ext cx="7210425" cy="35988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662613" y="5935663"/>
            <a:ext cx="2057400" cy="365125"/>
          </a:xfrm>
          <a:prstGeom prst="rect">
            <a:avLst/>
          </a:prstGeom>
        </p:spPr>
        <p:txBody>
          <a:bodyPr vert="horz" lIns="91440" tIns="45720" rIns="91440" bIns="45720" rtlCol="0" anchor="ctr"/>
          <a:lstStyle>
            <a:lvl1pPr algn="r" fontAlgn="auto">
              <a:spcBef>
                <a:spcPts val="0"/>
              </a:spcBef>
              <a:spcAft>
                <a:spcPts val="0"/>
              </a:spcAft>
              <a:defRPr sz="1050" smtClean="0">
                <a:solidFill>
                  <a:schemeClr val="tx1">
                    <a:tint val="75000"/>
                  </a:schemeClr>
                </a:solidFill>
                <a:latin typeface="+mn-lt"/>
              </a:defRPr>
            </a:lvl1pPr>
          </a:lstStyle>
          <a:p>
            <a:pPr>
              <a:defRPr/>
            </a:pPr>
            <a:fld id="{951473B0-764E-4FFF-9B1E-ECC1C0D713D4}" type="datetimeFigureOut">
              <a:rPr lang="en-US"/>
              <a:pPr>
                <a:defRPr/>
              </a:pPr>
              <a:t>12/4/2019</a:t>
            </a:fld>
            <a:endParaRPr lang="en-US"/>
          </a:p>
        </p:txBody>
      </p:sp>
      <p:sp>
        <p:nvSpPr>
          <p:cNvPr id="5" name="Footer Placeholder 4"/>
          <p:cNvSpPr>
            <a:spLocks noGrp="1"/>
          </p:cNvSpPr>
          <p:nvPr>
            <p:ph type="ftr" sz="quarter" idx="3"/>
          </p:nvPr>
        </p:nvSpPr>
        <p:spPr>
          <a:xfrm>
            <a:off x="509588" y="5935663"/>
            <a:ext cx="5153025" cy="365125"/>
          </a:xfrm>
          <a:prstGeom prst="rect">
            <a:avLst/>
          </a:prstGeom>
        </p:spPr>
        <p:txBody>
          <a:bodyPr vert="horz" lIns="91440" tIns="45720" rIns="91440" bIns="45720" rtlCol="0" anchor="ctr"/>
          <a:lstStyle>
            <a:lvl1pPr algn="l" fontAlgn="auto">
              <a:spcBef>
                <a:spcPts val="0"/>
              </a:spcBef>
              <a:spcAft>
                <a:spcPts val="0"/>
              </a:spcAft>
              <a:defRPr sz="105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047038" y="752475"/>
            <a:ext cx="865187" cy="1092200"/>
          </a:xfrm>
          <a:prstGeom prst="rect">
            <a:avLst/>
          </a:prstGeom>
        </p:spPr>
        <p:txBody>
          <a:bodyPr vert="horz" lIns="91440" tIns="45720" rIns="91440" bIns="45720" rtlCol="0" anchor="ctr"/>
          <a:lstStyle>
            <a:lvl1pPr algn="l" fontAlgn="auto">
              <a:spcBef>
                <a:spcPts val="0"/>
              </a:spcBef>
              <a:spcAft>
                <a:spcPts val="0"/>
              </a:spcAft>
              <a:defRPr sz="3600" smtClean="0">
                <a:solidFill>
                  <a:schemeClr val="tx1">
                    <a:tint val="75000"/>
                  </a:schemeClr>
                </a:solidFill>
                <a:latin typeface="+mn-lt"/>
              </a:defRPr>
            </a:lvl1pPr>
          </a:lstStyle>
          <a:p>
            <a:pPr>
              <a:defRPr/>
            </a:pPr>
            <a:fld id="{CB37A330-96ED-4429-82C8-53E0700CFF9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455" r:id="rId1"/>
    <p:sldLayoutId id="2147484456" r:id="rId2"/>
    <p:sldLayoutId id="2147484457" r:id="rId3"/>
    <p:sldLayoutId id="2147484458" r:id="rId4"/>
    <p:sldLayoutId id="2147484459" r:id="rId5"/>
    <p:sldLayoutId id="2147484460" r:id="rId6"/>
    <p:sldLayoutId id="2147484461" r:id="rId7"/>
    <p:sldLayoutId id="2147484462" r:id="rId8"/>
    <p:sldLayoutId id="2147484463" r:id="rId9"/>
    <p:sldLayoutId id="2147484464" r:id="rId10"/>
    <p:sldLayoutId id="2147484465" r:id="rId11"/>
    <p:sldLayoutId id="2147484466" r:id="rId12"/>
    <p:sldLayoutId id="2147484467" r:id="rId13"/>
    <p:sldLayoutId id="2147484468" r:id="rId14"/>
    <p:sldLayoutId id="2147484469" r:id="rId15"/>
    <p:sldLayoutId id="2147484470" r:id="rId16"/>
    <p:sldLayoutId id="2147484471" r:id="rId17"/>
    <p:sldLayoutId id="2147484472" r:id="rId18"/>
  </p:sldLayoutIdLst>
  <p:transition spd="med">
    <p:fade/>
  </p:transition>
  <p:txStyles>
    <p:titleStyle>
      <a:lvl1pPr algn="l" rtl="0" fontAlgn="base">
        <a:lnSpc>
          <a:spcPct val="90000"/>
        </a:lnSpc>
        <a:spcBef>
          <a:spcPct val="0"/>
        </a:spcBef>
        <a:spcAft>
          <a:spcPct val="0"/>
        </a:spcAft>
        <a:defRPr sz="3600" kern="1200">
          <a:solidFill>
            <a:schemeClr val="tx1"/>
          </a:solidFill>
          <a:latin typeface="+mj-lt"/>
          <a:ea typeface="+mj-ea"/>
          <a:cs typeface="+mj-cs"/>
        </a:defRPr>
      </a:lvl1pPr>
      <a:lvl2pPr algn="l" rtl="0" fontAlgn="base">
        <a:lnSpc>
          <a:spcPct val="90000"/>
        </a:lnSpc>
        <a:spcBef>
          <a:spcPct val="0"/>
        </a:spcBef>
        <a:spcAft>
          <a:spcPct val="0"/>
        </a:spcAft>
        <a:defRPr sz="3600">
          <a:solidFill>
            <a:schemeClr val="tx1"/>
          </a:solidFill>
          <a:latin typeface="Trebuchet MS" pitchFamily="34" charset="0"/>
        </a:defRPr>
      </a:lvl2pPr>
      <a:lvl3pPr algn="l" rtl="0" fontAlgn="base">
        <a:lnSpc>
          <a:spcPct val="90000"/>
        </a:lnSpc>
        <a:spcBef>
          <a:spcPct val="0"/>
        </a:spcBef>
        <a:spcAft>
          <a:spcPct val="0"/>
        </a:spcAft>
        <a:defRPr sz="3600">
          <a:solidFill>
            <a:schemeClr val="tx1"/>
          </a:solidFill>
          <a:latin typeface="Trebuchet MS" pitchFamily="34" charset="0"/>
        </a:defRPr>
      </a:lvl3pPr>
      <a:lvl4pPr algn="l" rtl="0" fontAlgn="base">
        <a:lnSpc>
          <a:spcPct val="90000"/>
        </a:lnSpc>
        <a:spcBef>
          <a:spcPct val="0"/>
        </a:spcBef>
        <a:spcAft>
          <a:spcPct val="0"/>
        </a:spcAft>
        <a:defRPr sz="3600">
          <a:solidFill>
            <a:schemeClr val="tx1"/>
          </a:solidFill>
          <a:latin typeface="Trebuchet MS" pitchFamily="34" charset="0"/>
        </a:defRPr>
      </a:lvl4pPr>
      <a:lvl5pPr algn="l" rtl="0" fontAlgn="base">
        <a:lnSpc>
          <a:spcPct val="90000"/>
        </a:lnSpc>
        <a:spcBef>
          <a:spcPct val="0"/>
        </a:spcBef>
        <a:spcAft>
          <a:spcPct val="0"/>
        </a:spcAft>
        <a:defRPr sz="3600">
          <a:solidFill>
            <a:schemeClr val="tx1"/>
          </a:solidFill>
          <a:latin typeface="Trebuchet MS" pitchFamily="34" charset="0"/>
        </a:defRPr>
      </a:lvl5pPr>
      <a:lvl6pPr marL="457200" algn="l" rtl="0" fontAlgn="base">
        <a:lnSpc>
          <a:spcPct val="90000"/>
        </a:lnSpc>
        <a:spcBef>
          <a:spcPct val="0"/>
        </a:spcBef>
        <a:spcAft>
          <a:spcPct val="0"/>
        </a:spcAft>
        <a:defRPr sz="3600">
          <a:solidFill>
            <a:schemeClr val="tx1"/>
          </a:solidFill>
          <a:latin typeface="Trebuchet MS" pitchFamily="34" charset="0"/>
        </a:defRPr>
      </a:lvl6pPr>
      <a:lvl7pPr marL="914400" algn="l" rtl="0" fontAlgn="base">
        <a:lnSpc>
          <a:spcPct val="90000"/>
        </a:lnSpc>
        <a:spcBef>
          <a:spcPct val="0"/>
        </a:spcBef>
        <a:spcAft>
          <a:spcPct val="0"/>
        </a:spcAft>
        <a:defRPr sz="3600">
          <a:solidFill>
            <a:schemeClr val="tx1"/>
          </a:solidFill>
          <a:latin typeface="Trebuchet MS" pitchFamily="34" charset="0"/>
        </a:defRPr>
      </a:lvl7pPr>
      <a:lvl8pPr marL="1371600" algn="l" rtl="0" fontAlgn="base">
        <a:lnSpc>
          <a:spcPct val="90000"/>
        </a:lnSpc>
        <a:spcBef>
          <a:spcPct val="0"/>
        </a:spcBef>
        <a:spcAft>
          <a:spcPct val="0"/>
        </a:spcAft>
        <a:defRPr sz="3600">
          <a:solidFill>
            <a:schemeClr val="tx1"/>
          </a:solidFill>
          <a:latin typeface="Trebuchet MS" pitchFamily="34" charset="0"/>
        </a:defRPr>
      </a:lvl8pPr>
      <a:lvl9pPr marL="1828800" algn="l" rtl="0" fontAlgn="base">
        <a:lnSpc>
          <a:spcPct val="90000"/>
        </a:lnSpc>
        <a:spcBef>
          <a:spcPct val="0"/>
        </a:spcBef>
        <a:spcAft>
          <a:spcPct val="0"/>
        </a:spcAft>
        <a:defRPr sz="3600">
          <a:solidFill>
            <a:schemeClr val="tx1"/>
          </a:solidFill>
          <a:latin typeface="Trebuchet MS" pitchFamily="34" charset="0"/>
        </a:defRPr>
      </a:lvl9pPr>
    </p:titleStyle>
    <p:bodyStyle>
      <a:lvl1pPr marL="228600" indent="-228600" algn="l" rtl="0" fontAlgn="base">
        <a:lnSpc>
          <a:spcPct val="90000"/>
        </a:lnSpc>
        <a:spcBef>
          <a:spcPts val="1000"/>
        </a:spcBef>
        <a:spcAft>
          <a:spcPct val="0"/>
        </a:spcAft>
        <a:buFont typeface="Arial"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rtl="0" fontAlgn="base">
        <a:lnSpc>
          <a:spcPct val="90000"/>
        </a:lnSpc>
        <a:spcBef>
          <a:spcPts val="500"/>
        </a:spcBef>
        <a:spcAft>
          <a:spcPct val="0"/>
        </a:spcAft>
        <a:buFont typeface="Arial" charset="0"/>
        <a:buChar char="•"/>
        <a:defRPr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rtl="0" fontAlgn="base">
        <a:lnSpc>
          <a:spcPct val="90000"/>
        </a:lnSpc>
        <a:spcBef>
          <a:spcPts val="500"/>
        </a:spcBef>
        <a:spcAft>
          <a:spcPct val="0"/>
        </a:spcAft>
        <a:buFont typeface="Arial"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rtl="0" fontAlgn="base">
        <a:lnSpc>
          <a:spcPct val="90000"/>
        </a:lnSpc>
        <a:spcBef>
          <a:spcPts val="500"/>
        </a:spcBef>
        <a:spcAft>
          <a:spcPct val="0"/>
        </a:spcAft>
        <a:buFont typeface="Arial"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rtl="0" fontAlgn="base">
        <a:lnSpc>
          <a:spcPct val="90000"/>
        </a:lnSpc>
        <a:spcBef>
          <a:spcPts val="500"/>
        </a:spcBef>
        <a:spcAft>
          <a:spcPct val="0"/>
        </a:spcAft>
        <a:buFont typeface="Arial"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srcRect/>
          <a:tile tx="0" ty="0" sx="100000" sy="100000" flip="none" algn="tl"/>
        </a:blipFill>
        <a:effectLst/>
      </p:bgPr>
    </p:bg>
    <p:spTree>
      <p:nvGrpSpPr>
        <p:cNvPr id="1" name=""/>
        <p:cNvGrpSpPr/>
        <p:nvPr/>
      </p:nvGrpSpPr>
      <p:grpSpPr>
        <a:xfrm>
          <a:off x="0" y="0"/>
          <a:ext cx="0" cy="0"/>
          <a:chOff x="0" y="0"/>
          <a:chExt cx="0" cy="0"/>
        </a:xfrm>
      </p:grpSpPr>
      <p:pic>
        <p:nvPicPr>
          <p:cNvPr id="95234" name="Picture 6" descr="hashOverlay-FullResolve.png"/>
          <p:cNvPicPr>
            <a:picLocks noChangeAspect="1"/>
          </p:cNvPicPr>
          <p:nvPr/>
        </p:nvPicPr>
        <p:blipFill>
          <a:blip r:embed="rId21"/>
          <a:srcRect/>
          <a:stretch>
            <a:fillRect/>
          </a:stretch>
        </p:blipFill>
        <p:spPr bwMode="auto">
          <a:xfrm>
            <a:off x="0" y="0"/>
            <a:ext cx="9144000" cy="6858000"/>
          </a:xfrm>
          <a:prstGeom prst="rect">
            <a:avLst/>
          </a:prstGeom>
          <a:noFill/>
          <a:ln w="9525">
            <a:noFill/>
            <a:miter lim="800000"/>
            <a:headEnd/>
            <a:tailEnd/>
          </a:ln>
        </p:spPr>
      </p:pic>
      <p:sp>
        <p:nvSpPr>
          <p:cNvPr id="95235" name="Title Placeholder 1"/>
          <p:cNvSpPr>
            <a:spLocks noGrp="1"/>
          </p:cNvSpPr>
          <p:nvPr>
            <p:ph type="title"/>
          </p:nvPr>
        </p:nvSpPr>
        <p:spPr bwMode="auto">
          <a:xfrm>
            <a:off x="509588" y="752475"/>
            <a:ext cx="7210425" cy="1081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5236" name="Text Placeholder 2"/>
          <p:cNvSpPr>
            <a:spLocks noGrp="1"/>
          </p:cNvSpPr>
          <p:nvPr>
            <p:ph type="body" idx="1"/>
          </p:nvPr>
        </p:nvSpPr>
        <p:spPr bwMode="auto">
          <a:xfrm>
            <a:off x="509588" y="2336800"/>
            <a:ext cx="7210425" cy="3598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662613" y="5935663"/>
            <a:ext cx="2057400" cy="365125"/>
          </a:xfrm>
          <a:prstGeom prst="rect">
            <a:avLst/>
          </a:prstGeom>
        </p:spPr>
        <p:txBody>
          <a:bodyPr vert="horz" lIns="91440" tIns="45720" rIns="91440" bIns="45720" rtlCol="0" anchor="ctr"/>
          <a:lstStyle>
            <a:lvl1pPr algn="r" fontAlgn="auto">
              <a:spcBef>
                <a:spcPts val="0"/>
              </a:spcBef>
              <a:spcAft>
                <a:spcPts val="0"/>
              </a:spcAft>
              <a:defRPr sz="1050" dirty="0">
                <a:solidFill>
                  <a:schemeClr val="tx1">
                    <a:tint val="75000"/>
                  </a:schemeClr>
                </a:solidFill>
                <a:latin typeface="+mn-lt"/>
              </a:defRPr>
            </a:lvl1pPr>
          </a:lstStyle>
          <a:p>
            <a:pPr>
              <a:defRPr/>
            </a:pPr>
            <a:fld id="{7051683C-07C6-4BE9-91DA-CC52E7F0BC37}" type="datetimeFigureOut">
              <a:rPr lang="en-US"/>
              <a:pPr>
                <a:defRPr/>
              </a:pPr>
              <a:t>12/4/2019</a:t>
            </a:fld>
            <a:endParaRPr lang="en-US"/>
          </a:p>
        </p:txBody>
      </p:sp>
      <p:sp>
        <p:nvSpPr>
          <p:cNvPr id="5" name="Footer Placeholder 4"/>
          <p:cNvSpPr>
            <a:spLocks noGrp="1"/>
          </p:cNvSpPr>
          <p:nvPr>
            <p:ph type="ftr" sz="quarter" idx="3"/>
          </p:nvPr>
        </p:nvSpPr>
        <p:spPr>
          <a:xfrm>
            <a:off x="509588" y="5935663"/>
            <a:ext cx="5153025" cy="365125"/>
          </a:xfrm>
          <a:prstGeom prst="rect">
            <a:avLst/>
          </a:prstGeom>
        </p:spPr>
        <p:txBody>
          <a:bodyPr vert="horz" lIns="91440" tIns="45720" rIns="91440" bIns="45720" rtlCol="0" anchor="ctr"/>
          <a:lstStyle>
            <a:lvl1pPr algn="l" fontAlgn="auto">
              <a:spcBef>
                <a:spcPts val="0"/>
              </a:spcBef>
              <a:spcAft>
                <a:spcPts val="0"/>
              </a:spcAft>
              <a:defRPr sz="105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047038" y="752475"/>
            <a:ext cx="865187" cy="1092200"/>
          </a:xfrm>
          <a:prstGeom prst="rect">
            <a:avLst/>
          </a:prstGeom>
        </p:spPr>
        <p:txBody>
          <a:bodyPr vert="horz" lIns="91440" tIns="45720" rIns="91440" bIns="45720" rtlCol="0" anchor="ctr"/>
          <a:lstStyle>
            <a:lvl1pPr algn="l" fontAlgn="auto">
              <a:spcBef>
                <a:spcPts val="0"/>
              </a:spcBef>
              <a:spcAft>
                <a:spcPts val="0"/>
              </a:spcAft>
              <a:defRPr sz="3600" dirty="0">
                <a:solidFill>
                  <a:schemeClr val="tx1">
                    <a:tint val="75000"/>
                  </a:schemeClr>
                </a:solidFill>
                <a:latin typeface="+mn-lt"/>
              </a:defRPr>
            </a:lvl1pPr>
          </a:lstStyle>
          <a:p>
            <a:pPr>
              <a:defRPr/>
            </a:pPr>
            <a:fld id="{70840920-CEF2-4DED-9021-E9DC776EA23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 id="2147484484" r:id="rId12"/>
    <p:sldLayoutId id="2147484485" r:id="rId13"/>
    <p:sldLayoutId id="2147484486" r:id="rId14"/>
    <p:sldLayoutId id="2147484487" r:id="rId15"/>
    <p:sldLayoutId id="2147484488" r:id="rId16"/>
    <p:sldLayoutId id="2147484489" r:id="rId17"/>
    <p:sldLayoutId id="2147484531" r:id="rId18"/>
  </p:sldLayoutIdLst>
  <p:transition spd="med">
    <p:fade/>
  </p:transition>
  <p:hf sldNum="0" hdr="0" ftr="0" dt="0"/>
  <p:txStyles>
    <p:titleStyle>
      <a:lvl1pPr algn="l" rtl="0" fontAlgn="base">
        <a:lnSpc>
          <a:spcPct val="90000"/>
        </a:lnSpc>
        <a:spcBef>
          <a:spcPct val="0"/>
        </a:spcBef>
        <a:spcAft>
          <a:spcPct val="0"/>
        </a:spcAft>
        <a:defRPr sz="3600" kern="1200">
          <a:solidFill>
            <a:schemeClr val="tx1"/>
          </a:solidFill>
          <a:latin typeface="+mj-lt"/>
          <a:ea typeface="+mj-ea"/>
          <a:cs typeface="+mj-cs"/>
        </a:defRPr>
      </a:lvl1pPr>
      <a:lvl2pPr algn="l" rtl="0" fontAlgn="base">
        <a:lnSpc>
          <a:spcPct val="90000"/>
        </a:lnSpc>
        <a:spcBef>
          <a:spcPct val="0"/>
        </a:spcBef>
        <a:spcAft>
          <a:spcPct val="0"/>
        </a:spcAft>
        <a:defRPr sz="3600">
          <a:solidFill>
            <a:schemeClr val="tx1"/>
          </a:solidFill>
          <a:latin typeface="Trebuchet MS" pitchFamily="34" charset="0"/>
        </a:defRPr>
      </a:lvl2pPr>
      <a:lvl3pPr algn="l" rtl="0" fontAlgn="base">
        <a:lnSpc>
          <a:spcPct val="90000"/>
        </a:lnSpc>
        <a:spcBef>
          <a:spcPct val="0"/>
        </a:spcBef>
        <a:spcAft>
          <a:spcPct val="0"/>
        </a:spcAft>
        <a:defRPr sz="3600">
          <a:solidFill>
            <a:schemeClr val="tx1"/>
          </a:solidFill>
          <a:latin typeface="Trebuchet MS" pitchFamily="34" charset="0"/>
        </a:defRPr>
      </a:lvl3pPr>
      <a:lvl4pPr algn="l" rtl="0" fontAlgn="base">
        <a:lnSpc>
          <a:spcPct val="90000"/>
        </a:lnSpc>
        <a:spcBef>
          <a:spcPct val="0"/>
        </a:spcBef>
        <a:spcAft>
          <a:spcPct val="0"/>
        </a:spcAft>
        <a:defRPr sz="3600">
          <a:solidFill>
            <a:schemeClr val="tx1"/>
          </a:solidFill>
          <a:latin typeface="Trebuchet MS" pitchFamily="34" charset="0"/>
        </a:defRPr>
      </a:lvl4pPr>
      <a:lvl5pPr algn="l" rtl="0" fontAlgn="base">
        <a:lnSpc>
          <a:spcPct val="90000"/>
        </a:lnSpc>
        <a:spcBef>
          <a:spcPct val="0"/>
        </a:spcBef>
        <a:spcAft>
          <a:spcPct val="0"/>
        </a:spcAft>
        <a:defRPr sz="3600">
          <a:solidFill>
            <a:schemeClr val="tx1"/>
          </a:solidFill>
          <a:latin typeface="Trebuchet MS" pitchFamily="34" charset="0"/>
        </a:defRPr>
      </a:lvl5pPr>
      <a:lvl6pPr marL="457200" algn="l" rtl="0" fontAlgn="base">
        <a:lnSpc>
          <a:spcPct val="90000"/>
        </a:lnSpc>
        <a:spcBef>
          <a:spcPct val="0"/>
        </a:spcBef>
        <a:spcAft>
          <a:spcPct val="0"/>
        </a:spcAft>
        <a:defRPr sz="3600">
          <a:solidFill>
            <a:schemeClr val="tx1"/>
          </a:solidFill>
          <a:latin typeface="Trebuchet MS" pitchFamily="34" charset="0"/>
        </a:defRPr>
      </a:lvl6pPr>
      <a:lvl7pPr marL="914400" algn="l" rtl="0" fontAlgn="base">
        <a:lnSpc>
          <a:spcPct val="90000"/>
        </a:lnSpc>
        <a:spcBef>
          <a:spcPct val="0"/>
        </a:spcBef>
        <a:spcAft>
          <a:spcPct val="0"/>
        </a:spcAft>
        <a:defRPr sz="3600">
          <a:solidFill>
            <a:schemeClr val="tx1"/>
          </a:solidFill>
          <a:latin typeface="Trebuchet MS" pitchFamily="34" charset="0"/>
        </a:defRPr>
      </a:lvl7pPr>
      <a:lvl8pPr marL="1371600" algn="l" rtl="0" fontAlgn="base">
        <a:lnSpc>
          <a:spcPct val="90000"/>
        </a:lnSpc>
        <a:spcBef>
          <a:spcPct val="0"/>
        </a:spcBef>
        <a:spcAft>
          <a:spcPct val="0"/>
        </a:spcAft>
        <a:defRPr sz="3600">
          <a:solidFill>
            <a:schemeClr val="tx1"/>
          </a:solidFill>
          <a:latin typeface="Trebuchet MS" pitchFamily="34" charset="0"/>
        </a:defRPr>
      </a:lvl8pPr>
      <a:lvl9pPr marL="1828800" algn="l" rtl="0" fontAlgn="base">
        <a:lnSpc>
          <a:spcPct val="90000"/>
        </a:lnSpc>
        <a:spcBef>
          <a:spcPct val="0"/>
        </a:spcBef>
        <a:spcAft>
          <a:spcPct val="0"/>
        </a:spcAft>
        <a:defRPr sz="3600">
          <a:solidFill>
            <a:schemeClr val="tx1"/>
          </a:solidFill>
          <a:latin typeface="Trebuchet MS" pitchFamily="34" charset="0"/>
        </a:defRPr>
      </a:lvl9pPr>
    </p:titleStyle>
    <p:bodyStyle>
      <a:lvl1pPr marL="228600" indent="-228600" algn="l" rtl="0" fontAlgn="base">
        <a:lnSpc>
          <a:spcPct val="90000"/>
        </a:lnSpc>
        <a:spcBef>
          <a:spcPts val="1000"/>
        </a:spcBef>
        <a:spcAft>
          <a:spcPct val="0"/>
        </a:spcAft>
        <a:buFont typeface="Arial" charset="0"/>
        <a:buChar char="•"/>
        <a:defRPr sz="24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sz="160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pic>
        <p:nvPicPr>
          <p:cNvPr id="113666" name="Picture 6" descr="hashOverlay-FullResolve.png"/>
          <p:cNvPicPr>
            <a:picLocks noChangeAspect="1"/>
          </p:cNvPicPr>
          <p:nvPr/>
        </p:nvPicPr>
        <p:blipFill>
          <a:blip r:embed="rId20"/>
          <a:srcRect/>
          <a:stretch>
            <a:fillRect/>
          </a:stretch>
        </p:blipFill>
        <p:spPr bwMode="auto">
          <a:xfrm>
            <a:off x="0" y="0"/>
            <a:ext cx="9144000" cy="6858000"/>
          </a:xfrm>
          <a:prstGeom prst="rect">
            <a:avLst/>
          </a:prstGeom>
          <a:noFill/>
          <a:ln w="9525">
            <a:noFill/>
            <a:miter lim="800000"/>
            <a:headEnd/>
            <a:tailEnd/>
          </a:ln>
        </p:spPr>
      </p:pic>
      <p:sp>
        <p:nvSpPr>
          <p:cNvPr id="113667" name="Title Placeholder 1"/>
          <p:cNvSpPr>
            <a:spLocks noGrp="1"/>
          </p:cNvSpPr>
          <p:nvPr>
            <p:ph type="title"/>
          </p:nvPr>
        </p:nvSpPr>
        <p:spPr bwMode="auto">
          <a:xfrm>
            <a:off x="509588" y="752475"/>
            <a:ext cx="7210425" cy="1081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3668" name="Text Placeholder 2"/>
          <p:cNvSpPr>
            <a:spLocks noGrp="1"/>
          </p:cNvSpPr>
          <p:nvPr>
            <p:ph type="body" idx="1"/>
          </p:nvPr>
        </p:nvSpPr>
        <p:spPr bwMode="auto">
          <a:xfrm>
            <a:off x="509588" y="2336800"/>
            <a:ext cx="7210425" cy="3598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662613" y="5935663"/>
            <a:ext cx="2057400" cy="365125"/>
          </a:xfrm>
          <a:prstGeom prst="rect">
            <a:avLst/>
          </a:prstGeom>
        </p:spPr>
        <p:txBody>
          <a:bodyPr vert="horz" lIns="91440" tIns="45720" rIns="91440" bIns="45720" rtlCol="0" anchor="ctr"/>
          <a:lstStyle>
            <a:lvl1pPr algn="r" fontAlgn="auto">
              <a:spcBef>
                <a:spcPts val="0"/>
              </a:spcBef>
              <a:spcAft>
                <a:spcPts val="0"/>
              </a:spcAft>
              <a:defRPr sz="1050" smtClean="0">
                <a:solidFill>
                  <a:schemeClr val="tx1">
                    <a:tint val="75000"/>
                  </a:schemeClr>
                </a:solidFill>
                <a:latin typeface="+mn-lt"/>
              </a:defRPr>
            </a:lvl1pPr>
          </a:lstStyle>
          <a:p>
            <a:pPr>
              <a:defRPr/>
            </a:pPr>
            <a:fld id="{041FF5E7-88C8-4089-98E8-E2598E7DDEA4}" type="datetimeFigureOut">
              <a:rPr lang="en-US"/>
              <a:pPr>
                <a:defRPr/>
              </a:pPr>
              <a:t>12/4/2019</a:t>
            </a:fld>
            <a:endParaRPr lang="en-US" dirty="0"/>
          </a:p>
        </p:txBody>
      </p:sp>
      <p:sp>
        <p:nvSpPr>
          <p:cNvPr id="5" name="Footer Placeholder 4"/>
          <p:cNvSpPr>
            <a:spLocks noGrp="1"/>
          </p:cNvSpPr>
          <p:nvPr>
            <p:ph type="ftr" sz="quarter" idx="3"/>
          </p:nvPr>
        </p:nvSpPr>
        <p:spPr>
          <a:xfrm>
            <a:off x="509588" y="5935663"/>
            <a:ext cx="5153025" cy="365125"/>
          </a:xfrm>
          <a:prstGeom prst="rect">
            <a:avLst/>
          </a:prstGeom>
        </p:spPr>
        <p:txBody>
          <a:bodyPr vert="horz" lIns="91440" tIns="45720" rIns="91440" bIns="45720" rtlCol="0" anchor="ctr"/>
          <a:lstStyle>
            <a:lvl1pPr algn="l" fontAlgn="auto">
              <a:spcBef>
                <a:spcPts val="0"/>
              </a:spcBef>
              <a:spcAft>
                <a:spcPts val="0"/>
              </a:spcAft>
              <a:defRPr sz="105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047038" y="752475"/>
            <a:ext cx="865187" cy="1092200"/>
          </a:xfrm>
          <a:prstGeom prst="rect">
            <a:avLst/>
          </a:prstGeom>
        </p:spPr>
        <p:txBody>
          <a:bodyPr vert="horz" lIns="91440" tIns="45720" rIns="91440" bIns="45720" rtlCol="0" anchor="ctr"/>
          <a:lstStyle>
            <a:lvl1pPr algn="l" fontAlgn="auto">
              <a:spcBef>
                <a:spcPts val="0"/>
              </a:spcBef>
              <a:spcAft>
                <a:spcPts val="0"/>
              </a:spcAft>
              <a:defRPr sz="3600" smtClean="0">
                <a:solidFill>
                  <a:schemeClr val="tx1">
                    <a:tint val="75000"/>
                  </a:schemeClr>
                </a:solidFill>
                <a:latin typeface="+mn-lt"/>
              </a:defRPr>
            </a:lvl1pPr>
          </a:lstStyle>
          <a:p>
            <a:pPr>
              <a:defRPr/>
            </a:pPr>
            <a:fld id="{7DA10552-870B-4E30-9E98-D062D0C493F7}"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490" r:id="rId1"/>
    <p:sldLayoutId id="2147484491" r:id="rId2"/>
    <p:sldLayoutId id="2147484492" r:id="rId3"/>
    <p:sldLayoutId id="2147484493" r:id="rId4"/>
    <p:sldLayoutId id="2147484494" r:id="rId5"/>
    <p:sldLayoutId id="2147484495" r:id="rId6"/>
    <p:sldLayoutId id="2147484496" r:id="rId7"/>
    <p:sldLayoutId id="2147484497" r:id="rId8"/>
    <p:sldLayoutId id="2147484498" r:id="rId9"/>
    <p:sldLayoutId id="2147484499" r:id="rId10"/>
    <p:sldLayoutId id="2147484500" r:id="rId11"/>
    <p:sldLayoutId id="2147484501" r:id="rId12"/>
    <p:sldLayoutId id="2147484502" r:id="rId13"/>
    <p:sldLayoutId id="2147484503" r:id="rId14"/>
    <p:sldLayoutId id="2147484504" r:id="rId15"/>
    <p:sldLayoutId id="2147484505" r:id="rId16"/>
    <p:sldLayoutId id="2147484506" r:id="rId17"/>
  </p:sldLayoutIdLst>
  <p:transition spd="med">
    <p:fade/>
  </p:transition>
  <p:hf sldNum="0" hdr="0" ftr="0" dt="0"/>
  <p:txStyles>
    <p:titleStyle>
      <a:lvl1pPr algn="l" rtl="0" fontAlgn="base">
        <a:lnSpc>
          <a:spcPct val="90000"/>
        </a:lnSpc>
        <a:spcBef>
          <a:spcPct val="0"/>
        </a:spcBef>
        <a:spcAft>
          <a:spcPct val="0"/>
        </a:spcAft>
        <a:defRPr sz="3600" kern="1200">
          <a:solidFill>
            <a:schemeClr val="tx1"/>
          </a:solidFill>
          <a:latin typeface="+mj-lt"/>
          <a:ea typeface="+mj-ea"/>
          <a:cs typeface="+mj-cs"/>
        </a:defRPr>
      </a:lvl1pPr>
      <a:lvl2pPr algn="l" rtl="0" fontAlgn="base">
        <a:lnSpc>
          <a:spcPct val="90000"/>
        </a:lnSpc>
        <a:spcBef>
          <a:spcPct val="0"/>
        </a:spcBef>
        <a:spcAft>
          <a:spcPct val="0"/>
        </a:spcAft>
        <a:defRPr sz="3600">
          <a:solidFill>
            <a:schemeClr val="tx1"/>
          </a:solidFill>
          <a:latin typeface="Trebuchet MS" pitchFamily="34" charset="0"/>
        </a:defRPr>
      </a:lvl2pPr>
      <a:lvl3pPr algn="l" rtl="0" fontAlgn="base">
        <a:lnSpc>
          <a:spcPct val="90000"/>
        </a:lnSpc>
        <a:spcBef>
          <a:spcPct val="0"/>
        </a:spcBef>
        <a:spcAft>
          <a:spcPct val="0"/>
        </a:spcAft>
        <a:defRPr sz="3600">
          <a:solidFill>
            <a:schemeClr val="tx1"/>
          </a:solidFill>
          <a:latin typeface="Trebuchet MS" pitchFamily="34" charset="0"/>
        </a:defRPr>
      </a:lvl3pPr>
      <a:lvl4pPr algn="l" rtl="0" fontAlgn="base">
        <a:lnSpc>
          <a:spcPct val="90000"/>
        </a:lnSpc>
        <a:spcBef>
          <a:spcPct val="0"/>
        </a:spcBef>
        <a:spcAft>
          <a:spcPct val="0"/>
        </a:spcAft>
        <a:defRPr sz="3600">
          <a:solidFill>
            <a:schemeClr val="tx1"/>
          </a:solidFill>
          <a:latin typeface="Trebuchet MS" pitchFamily="34" charset="0"/>
        </a:defRPr>
      </a:lvl4pPr>
      <a:lvl5pPr algn="l" rtl="0" fontAlgn="base">
        <a:lnSpc>
          <a:spcPct val="90000"/>
        </a:lnSpc>
        <a:spcBef>
          <a:spcPct val="0"/>
        </a:spcBef>
        <a:spcAft>
          <a:spcPct val="0"/>
        </a:spcAft>
        <a:defRPr sz="3600">
          <a:solidFill>
            <a:schemeClr val="tx1"/>
          </a:solidFill>
          <a:latin typeface="Trebuchet MS" pitchFamily="34" charset="0"/>
        </a:defRPr>
      </a:lvl5pPr>
      <a:lvl6pPr marL="457200" algn="l" rtl="0" fontAlgn="base">
        <a:lnSpc>
          <a:spcPct val="90000"/>
        </a:lnSpc>
        <a:spcBef>
          <a:spcPct val="0"/>
        </a:spcBef>
        <a:spcAft>
          <a:spcPct val="0"/>
        </a:spcAft>
        <a:defRPr sz="3600">
          <a:solidFill>
            <a:schemeClr val="tx1"/>
          </a:solidFill>
          <a:latin typeface="Trebuchet MS" pitchFamily="34" charset="0"/>
        </a:defRPr>
      </a:lvl6pPr>
      <a:lvl7pPr marL="914400" algn="l" rtl="0" fontAlgn="base">
        <a:lnSpc>
          <a:spcPct val="90000"/>
        </a:lnSpc>
        <a:spcBef>
          <a:spcPct val="0"/>
        </a:spcBef>
        <a:spcAft>
          <a:spcPct val="0"/>
        </a:spcAft>
        <a:defRPr sz="3600">
          <a:solidFill>
            <a:schemeClr val="tx1"/>
          </a:solidFill>
          <a:latin typeface="Trebuchet MS" pitchFamily="34" charset="0"/>
        </a:defRPr>
      </a:lvl7pPr>
      <a:lvl8pPr marL="1371600" algn="l" rtl="0" fontAlgn="base">
        <a:lnSpc>
          <a:spcPct val="90000"/>
        </a:lnSpc>
        <a:spcBef>
          <a:spcPct val="0"/>
        </a:spcBef>
        <a:spcAft>
          <a:spcPct val="0"/>
        </a:spcAft>
        <a:defRPr sz="3600">
          <a:solidFill>
            <a:schemeClr val="tx1"/>
          </a:solidFill>
          <a:latin typeface="Trebuchet MS" pitchFamily="34" charset="0"/>
        </a:defRPr>
      </a:lvl8pPr>
      <a:lvl9pPr marL="1828800" algn="l" rtl="0" fontAlgn="base">
        <a:lnSpc>
          <a:spcPct val="90000"/>
        </a:lnSpc>
        <a:spcBef>
          <a:spcPct val="0"/>
        </a:spcBef>
        <a:spcAft>
          <a:spcPct val="0"/>
        </a:spcAft>
        <a:defRPr sz="3600">
          <a:solidFill>
            <a:schemeClr val="tx1"/>
          </a:solidFill>
          <a:latin typeface="Trebuchet MS" pitchFamily="34" charset="0"/>
        </a:defRPr>
      </a:lvl9pPr>
    </p:titleStyle>
    <p:bodyStyle>
      <a:lvl1pPr marL="228600" indent="-228600" algn="l" rtl="0" fontAlgn="base">
        <a:lnSpc>
          <a:spcPct val="90000"/>
        </a:lnSpc>
        <a:spcBef>
          <a:spcPts val="1000"/>
        </a:spcBef>
        <a:spcAft>
          <a:spcPct val="0"/>
        </a:spcAft>
        <a:buFont typeface="Arial" charset="0"/>
        <a:buChar char="•"/>
        <a:defRPr sz="24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sz="160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srcRect/>
          <a:tile tx="0" ty="0" sx="100000" sy="100000" flip="none" algn="tl"/>
        </a:blipFill>
        <a:effectLst/>
      </p:bgPr>
    </p:bg>
    <p:spTree>
      <p:nvGrpSpPr>
        <p:cNvPr id="1" name=""/>
        <p:cNvGrpSpPr/>
        <p:nvPr/>
      </p:nvGrpSpPr>
      <p:grpSpPr>
        <a:xfrm>
          <a:off x="0" y="0"/>
          <a:ext cx="0" cy="0"/>
          <a:chOff x="0" y="0"/>
          <a:chExt cx="0" cy="0"/>
        </a:xfrm>
      </p:grpSpPr>
      <p:pic>
        <p:nvPicPr>
          <p:cNvPr id="132098" name="Picture 6" descr="hashOverlay-FullResolve.png"/>
          <p:cNvPicPr>
            <a:picLocks noChangeAspect="1"/>
          </p:cNvPicPr>
          <p:nvPr/>
        </p:nvPicPr>
        <p:blipFill>
          <a:blip r:embed="rId21"/>
          <a:srcRect/>
          <a:stretch>
            <a:fillRect/>
          </a:stretch>
        </p:blipFill>
        <p:spPr bwMode="auto">
          <a:xfrm>
            <a:off x="0" y="0"/>
            <a:ext cx="9144000" cy="6858000"/>
          </a:xfrm>
          <a:prstGeom prst="rect">
            <a:avLst/>
          </a:prstGeom>
          <a:noFill/>
          <a:ln w="9525">
            <a:noFill/>
            <a:miter lim="800000"/>
            <a:headEnd/>
            <a:tailEnd/>
          </a:ln>
        </p:spPr>
      </p:pic>
      <p:sp>
        <p:nvSpPr>
          <p:cNvPr id="132099" name="Title Placeholder 1"/>
          <p:cNvSpPr>
            <a:spLocks noGrp="1"/>
          </p:cNvSpPr>
          <p:nvPr>
            <p:ph type="title"/>
          </p:nvPr>
        </p:nvSpPr>
        <p:spPr bwMode="auto">
          <a:xfrm>
            <a:off x="509588" y="752475"/>
            <a:ext cx="7210425" cy="1081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2100" name="Text Placeholder 2"/>
          <p:cNvSpPr>
            <a:spLocks noGrp="1"/>
          </p:cNvSpPr>
          <p:nvPr>
            <p:ph type="body" idx="1"/>
          </p:nvPr>
        </p:nvSpPr>
        <p:spPr bwMode="auto">
          <a:xfrm>
            <a:off x="509588" y="2336800"/>
            <a:ext cx="7210425" cy="3598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662613" y="5935663"/>
            <a:ext cx="2057400" cy="365125"/>
          </a:xfrm>
          <a:prstGeom prst="rect">
            <a:avLst/>
          </a:prstGeom>
        </p:spPr>
        <p:txBody>
          <a:bodyPr vert="horz" lIns="91440" tIns="45720" rIns="91440" bIns="45720" rtlCol="0" anchor="ctr"/>
          <a:lstStyle>
            <a:lvl1pPr algn="r" fontAlgn="auto">
              <a:spcBef>
                <a:spcPts val="0"/>
              </a:spcBef>
              <a:spcAft>
                <a:spcPts val="0"/>
              </a:spcAft>
              <a:defRPr sz="1050" smtClean="0">
                <a:solidFill>
                  <a:schemeClr val="tx1">
                    <a:tint val="75000"/>
                  </a:schemeClr>
                </a:solidFill>
                <a:latin typeface="+mn-lt"/>
              </a:defRPr>
            </a:lvl1pPr>
          </a:lstStyle>
          <a:p>
            <a:pPr>
              <a:defRPr/>
            </a:pPr>
            <a:fld id="{B3D8E2F1-72D7-45DC-9D77-FA8B925C0325}" type="datetimeFigureOut">
              <a:rPr lang="en-US"/>
              <a:pPr>
                <a:defRPr/>
              </a:pPr>
              <a:t>12/4/2019</a:t>
            </a:fld>
            <a:endParaRPr lang="en-US" dirty="0"/>
          </a:p>
        </p:txBody>
      </p:sp>
      <p:sp>
        <p:nvSpPr>
          <p:cNvPr id="5" name="Footer Placeholder 4"/>
          <p:cNvSpPr>
            <a:spLocks noGrp="1"/>
          </p:cNvSpPr>
          <p:nvPr>
            <p:ph type="ftr" sz="quarter" idx="3"/>
          </p:nvPr>
        </p:nvSpPr>
        <p:spPr>
          <a:xfrm>
            <a:off x="509588" y="5935663"/>
            <a:ext cx="5153025" cy="365125"/>
          </a:xfrm>
          <a:prstGeom prst="rect">
            <a:avLst/>
          </a:prstGeom>
        </p:spPr>
        <p:txBody>
          <a:bodyPr vert="horz" lIns="91440" tIns="45720" rIns="91440" bIns="45720" rtlCol="0" anchor="ctr"/>
          <a:lstStyle>
            <a:lvl1pPr algn="l" fontAlgn="auto">
              <a:spcBef>
                <a:spcPts val="0"/>
              </a:spcBef>
              <a:spcAft>
                <a:spcPts val="0"/>
              </a:spcAft>
              <a:defRPr sz="105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047038" y="752475"/>
            <a:ext cx="865187" cy="1092200"/>
          </a:xfrm>
          <a:prstGeom prst="rect">
            <a:avLst/>
          </a:prstGeom>
        </p:spPr>
        <p:txBody>
          <a:bodyPr vert="horz" lIns="91440" tIns="45720" rIns="91440" bIns="45720" rtlCol="0" anchor="ctr"/>
          <a:lstStyle>
            <a:lvl1pPr algn="l" fontAlgn="auto">
              <a:spcBef>
                <a:spcPts val="0"/>
              </a:spcBef>
              <a:spcAft>
                <a:spcPts val="0"/>
              </a:spcAft>
              <a:defRPr sz="3600" smtClean="0">
                <a:solidFill>
                  <a:schemeClr val="tx1">
                    <a:tint val="75000"/>
                  </a:schemeClr>
                </a:solidFill>
                <a:latin typeface="+mn-lt"/>
              </a:defRPr>
            </a:lvl1pPr>
          </a:lstStyle>
          <a:p>
            <a:pPr>
              <a:defRPr/>
            </a:pPr>
            <a:fld id="{7B3FC7C2-DDF7-4BAA-8C11-EFC6B37CF983}"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507" r:id="rId1"/>
    <p:sldLayoutId id="2147484508" r:id="rId2"/>
    <p:sldLayoutId id="2147484509" r:id="rId3"/>
    <p:sldLayoutId id="2147484510" r:id="rId4"/>
    <p:sldLayoutId id="2147484511" r:id="rId5"/>
    <p:sldLayoutId id="2147484512" r:id="rId6"/>
    <p:sldLayoutId id="2147484513" r:id="rId7"/>
    <p:sldLayoutId id="2147484514" r:id="rId8"/>
    <p:sldLayoutId id="2147484515" r:id="rId9"/>
    <p:sldLayoutId id="2147484516" r:id="rId10"/>
    <p:sldLayoutId id="2147484517" r:id="rId11"/>
    <p:sldLayoutId id="2147484518" r:id="rId12"/>
    <p:sldLayoutId id="2147484519" r:id="rId13"/>
    <p:sldLayoutId id="2147484520" r:id="rId14"/>
    <p:sldLayoutId id="2147484521" r:id="rId15"/>
    <p:sldLayoutId id="2147484522" r:id="rId16"/>
    <p:sldLayoutId id="2147484523" r:id="rId17"/>
    <p:sldLayoutId id="2147484530" r:id="rId18"/>
  </p:sldLayoutIdLst>
  <p:transition spd="med">
    <p:fade/>
  </p:transition>
  <p:hf sldNum="0" hdr="0" ftr="0" dt="0"/>
  <p:txStyles>
    <p:titleStyle>
      <a:lvl1pPr algn="l" rtl="0" fontAlgn="base">
        <a:lnSpc>
          <a:spcPct val="90000"/>
        </a:lnSpc>
        <a:spcBef>
          <a:spcPct val="0"/>
        </a:spcBef>
        <a:spcAft>
          <a:spcPct val="0"/>
        </a:spcAft>
        <a:defRPr sz="3600" kern="1200">
          <a:solidFill>
            <a:schemeClr val="tx1"/>
          </a:solidFill>
          <a:latin typeface="+mj-lt"/>
          <a:ea typeface="+mj-ea"/>
          <a:cs typeface="+mj-cs"/>
        </a:defRPr>
      </a:lvl1pPr>
      <a:lvl2pPr algn="l" rtl="0" fontAlgn="base">
        <a:lnSpc>
          <a:spcPct val="90000"/>
        </a:lnSpc>
        <a:spcBef>
          <a:spcPct val="0"/>
        </a:spcBef>
        <a:spcAft>
          <a:spcPct val="0"/>
        </a:spcAft>
        <a:defRPr sz="3600">
          <a:solidFill>
            <a:schemeClr val="tx1"/>
          </a:solidFill>
          <a:latin typeface="Trebuchet MS" pitchFamily="34" charset="0"/>
        </a:defRPr>
      </a:lvl2pPr>
      <a:lvl3pPr algn="l" rtl="0" fontAlgn="base">
        <a:lnSpc>
          <a:spcPct val="90000"/>
        </a:lnSpc>
        <a:spcBef>
          <a:spcPct val="0"/>
        </a:spcBef>
        <a:spcAft>
          <a:spcPct val="0"/>
        </a:spcAft>
        <a:defRPr sz="3600">
          <a:solidFill>
            <a:schemeClr val="tx1"/>
          </a:solidFill>
          <a:latin typeface="Trebuchet MS" pitchFamily="34" charset="0"/>
        </a:defRPr>
      </a:lvl3pPr>
      <a:lvl4pPr algn="l" rtl="0" fontAlgn="base">
        <a:lnSpc>
          <a:spcPct val="90000"/>
        </a:lnSpc>
        <a:spcBef>
          <a:spcPct val="0"/>
        </a:spcBef>
        <a:spcAft>
          <a:spcPct val="0"/>
        </a:spcAft>
        <a:defRPr sz="3600">
          <a:solidFill>
            <a:schemeClr val="tx1"/>
          </a:solidFill>
          <a:latin typeface="Trebuchet MS" pitchFamily="34" charset="0"/>
        </a:defRPr>
      </a:lvl4pPr>
      <a:lvl5pPr algn="l" rtl="0" fontAlgn="base">
        <a:lnSpc>
          <a:spcPct val="90000"/>
        </a:lnSpc>
        <a:spcBef>
          <a:spcPct val="0"/>
        </a:spcBef>
        <a:spcAft>
          <a:spcPct val="0"/>
        </a:spcAft>
        <a:defRPr sz="3600">
          <a:solidFill>
            <a:schemeClr val="tx1"/>
          </a:solidFill>
          <a:latin typeface="Trebuchet MS" pitchFamily="34" charset="0"/>
        </a:defRPr>
      </a:lvl5pPr>
      <a:lvl6pPr marL="457200" algn="l" rtl="0" fontAlgn="base">
        <a:lnSpc>
          <a:spcPct val="90000"/>
        </a:lnSpc>
        <a:spcBef>
          <a:spcPct val="0"/>
        </a:spcBef>
        <a:spcAft>
          <a:spcPct val="0"/>
        </a:spcAft>
        <a:defRPr sz="3600">
          <a:solidFill>
            <a:schemeClr val="tx1"/>
          </a:solidFill>
          <a:latin typeface="Trebuchet MS" pitchFamily="34" charset="0"/>
        </a:defRPr>
      </a:lvl6pPr>
      <a:lvl7pPr marL="914400" algn="l" rtl="0" fontAlgn="base">
        <a:lnSpc>
          <a:spcPct val="90000"/>
        </a:lnSpc>
        <a:spcBef>
          <a:spcPct val="0"/>
        </a:spcBef>
        <a:spcAft>
          <a:spcPct val="0"/>
        </a:spcAft>
        <a:defRPr sz="3600">
          <a:solidFill>
            <a:schemeClr val="tx1"/>
          </a:solidFill>
          <a:latin typeface="Trebuchet MS" pitchFamily="34" charset="0"/>
        </a:defRPr>
      </a:lvl7pPr>
      <a:lvl8pPr marL="1371600" algn="l" rtl="0" fontAlgn="base">
        <a:lnSpc>
          <a:spcPct val="90000"/>
        </a:lnSpc>
        <a:spcBef>
          <a:spcPct val="0"/>
        </a:spcBef>
        <a:spcAft>
          <a:spcPct val="0"/>
        </a:spcAft>
        <a:defRPr sz="3600">
          <a:solidFill>
            <a:schemeClr val="tx1"/>
          </a:solidFill>
          <a:latin typeface="Trebuchet MS" pitchFamily="34" charset="0"/>
        </a:defRPr>
      </a:lvl8pPr>
      <a:lvl9pPr marL="1828800" algn="l" rtl="0" fontAlgn="base">
        <a:lnSpc>
          <a:spcPct val="90000"/>
        </a:lnSpc>
        <a:spcBef>
          <a:spcPct val="0"/>
        </a:spcBef>
        <a:spcAft>
          <a:spcPct val="0"/>
        </a:spcAft>
        <a:defRPr sz="3600">
          <a:solidFill>
            <a:schemeClr val="tx1"/>
          </a:solidFill>
          <a:latin typeface="Trebuchet MS" pitchFamily="34" charset="0"/>
        </a:defRPr>
      </a:lvl9pPr>
    </p:titleStyle>
    <p:bodyStyle>
      <a:lvl1pPr marL="228600" indent="-228600" algn="l" rtl="0" fontAlgn="base">
        <a:lnSpc>
          <a:spcPct val="90000"/>
        </a:lnSpc>
        <a:spcBef>
          <a:spcPts val="1000"/>
        </a:spcBef>
        <a:spcAft>
          <a:spcPct val="0"/>
        </a:spcAft>
        <a:buFont typeface="Arial" charset="0"/>
        <a:buChar char="•"/>
        <a:defRPr sz="24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sz="160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fld id="{2C27A498-D94E-405B-8373-880F8E281FB5}" type="datetimeFigureOut">
              <a:rPr lang="en-US" smtClean="0"/>
              <a:pPr>
                <a:defRPr/>
              </a:pPr>
              <a:t>12/4/2019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5431A8DF-E867-4526-BDE2-084D07A03361}"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843" r:id="rId1"/>
    <p:sldLayoutId id="2147484844" r:id="rId2"/>
    <p:sldLayoutId id="2147484845" r:id="rId3"/>
    <p:sldLayoutId id="2147484846" r:id="rId4"/>
    <p:sldLayoutId id="2147484847" r:id="rId5"/>
    <p:sldLayoutId id="2147484848" r:id="rId6"/>
    <p:sldLayoutId id="2147484849" r:id="rId7"/>
    <p:sldLayoutId id="2147484850" r:id="rId8"/>
    <p:sldLayoutId id="2147484851" r:id="rId9"/>
    <p:sldLayoutId id="2147484852" r:id="rId10"/>
    <p:sldLayoutId id="2147484853" r:id="rId11"/>
    <p:sldLayoutId id="2147484854" r:id="rId12"/>
  </p:sldLayoutIdLst>
  <p:transition spd="med">
    <p:fade/>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54.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4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4.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4.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27.xml.rels><?xml version="1.0" encoding="UTF-8" standalone="yes"?>
<Relationships xmlns="http://schemas.openxmlformats.org/package/2006/relationships"><Relationship Id="rId3" Type="http://schemas.openxmlformats.org/officeDocument/2006/relationships/hyperlink" Target="mailto:research@rirc.in" TargetMode="External"/><Relationship Id="rId2" Type="http://schemas.openxmlformats.org/officeDocument/2006/relationships/image" Target="../media/image16.jpeg"/><Relationship Id="rId1" Type="http://schemas.openxmlformats.org/officeDocument/2006/relationships/slideLayout" Target="../slideLayouts/slideLayout1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86000"/>
            <a:ext cx="5105400" cy="1200329"/>
          </a:xfrm>
          <a:prstGeom prst="rect">
            <a:avLst/>
          </a:prstGeom>
          <a:noFill/>
        </p:spPr>
        <p:txBody>
          <a:bodyPr>
            <a:spAutoFit/>
          </a:bodyPr>
          <a:lstStyle/>
          <a:p>
            <a:pPr algn="ctr" fontAlgn="auto">
              <a:spcBef>
                <a:spcPts val="0"/>
              </a:spcBef>
              <a:spcAft>
                <a:spcPts val="0"/>
              </a:spcAft>
              <a:defRPr/>
            </a:pPr>
            <a:r>
              <a:rPr lang="en-US" sz="3600" b="1" dirty="0">
                <a:ln w="10541" cmpd="sng">
                  <a:solidFill>
                    <a:srgbClr val="0070C0"/>
                  </a:solidFill>
                  <a:prstDash val="solid"/>
                </a:ln>
                <a:solidFill>
                  <a:srgbClr val="C00000"/>
                </a:solidFill>
                <a:latin typeface="Calibri" pitchFamily="34" charset="0"/>
                <a:cs typeface="Calibri" pitchFamily="34" charset="0"/>
              </a:rPr>
              <a:t>SUKHJIT STARCH &amp; CHEMICALS LTD    </a:t>
            </a:r>
          </a:p>
        </p:txBody>
      </p:sp>
      <p:sp>
        <p:nvSpPr>
          <p:cNvPr id="7" name="TextBox 6"/>
          <p:cNvSpPr txBox="1"/>
          <p:nvPr/>
        </p:nvSpPr>
        <p:spPr>
          <a:xfrm>
            <a:off x="685800" y="4495800"/>
            <a:ext cx="4419600" cy="954107"/>
          </a:xfrm>
          <a:prstGeom prst="rect">
            <a:avLst/>
          </a:prstGeom>
          <a:noFill/>
        </p:spPr>
        <p:txBody>
          <a:bodyPr>
            <a:spAutoFit/>
          </a:bodyPr>
          <a:lstStyle/>
          <a:p>
            <a:pPr algn="r" fontAlgn="auto">
              <a:spcBef>
                <a:spcPts val="0"/>
              </a:spcBef>
              <a:spcAft>
                <a:spcPts val="0"/>
              </a:spcAft>
              <a:defRPr/>
            </a:pPr>
            <a:r>
              <a:rPr lang="en-US" sz="2800" b="1" dirty="0">
                <a:ln w="10541" cmpd="sng">
                  <a:solidFill>
                    <a:schemeClr val="bg1">
                      <a:lumMod val="50000"/>
                    </a:schemeClr>
                  </a:solidFill>
                  <a:prstDash val="solid"/>
                </a:ln>
                <a:solidFill>
                  <a:schemeClr val="tx1">
                    <a:lumMod val="50000"/>
                    <a:lumOff val="50000"/>
                  </a:schemeClr>
                </a:solidFill>
                <a:latin typeface="+mn-lt"/>
              </a:rPr>
              <a:t>Investor Presentation </a:t>
            </a:r>
            <a:r>
              <a:rPr lang="en-US" sz="2800" b="1" dirty="0" smtClean="0">
                <a:ln w="10541" cmpd="sng">
                  <a:solidFill>
                    <a:schemeClr val="bg1">
                      <a:lumMod val="50000"/>
                    </a:schemeClr>
                  </a:solidFill>
                  <a:prstDash val="solid"/>
                </a:ln>
                <a:solidFill>
                  <a:schemeClr val="tx1">
                    <a:lumMod val="50000"/>
                    <a:lumOff val="50000"/>
                  </a:schemeClr>
                </a:solidFill>
                <a:latin typeface="+mn-lt"/>
              </a:rPr>
              <a:t>2019</a:t>
            </a:r>
          </a:p>
          <a:p>
            <a:pPr algn="r" fontAlgn="auto">
              <a:spcBef>
                <a:spcPts val="0"/>
              </a:spcBef>
              <a:spcAft>
                <a:spcPts val="0"/>
              </a:spcAft>
              <a:defRPr/>
            </a:pPr>
            <a:endParaRPr lang="en-US" sz="2800" dirty="0">
              <a:ln w="10541" cmpd="sng">
                <a:solidFill>
                  <a:schemeClr val="bg1">
                    <a:lumMod val="50000"/>
                  </a:schemeClr>
                </a:solidFill>
                <a:prstDash val="solid"/>
              </a:ln>
              <a:solidFill>
                <a:schemeClr val="tx1">
                  <a:lumMod val="50000"/>
                  <a:lumOff val="50000"/>
                </a:schemeClr>
              </a:solidFill>
              <a:latin typeface="+mn-lt"/>
            </a:endParaRPr>
          </a:p>
        </p:txBody>
      </p:sp>
      <p:sp>
        <p:nvSpPr>
          <p:cNvPr id="164868" name="TextBox 8"/>
          <p:cNvSpPr txBox="1">
            <a:spLocks noChangeArrowheads="1"/>
          </p:cNvSpPr>
          <p:nvPr/>
        </p:nvSpPr>
        <p:spPr bwMode="auto">
          <a:xfrm>
            <a:off x="2667000" y="3657600"/>
            <a:ext cx="2590800" cy="369888"/>
          </a:xfrm>
          <a:prstGeom prst="rect">
            <a:avLst/>
          </a:prstGeom>
          <a:noFill/>
          <a:ln w="9525">
            <a:noFill/>
            <a:miter lim="800000"/>
            <a:headEnd/>
            <a:tailEnd/>
          </a:ln>
        </p:spPr>
        <p:txBody>
          <a:bodyPr>
            <a:prstTxWarp prst="textDeflate">
              <a:avLst/>
            </a:prstTxWarp>
            <a:spAutoFit/>
          </a:bodyPr>
          <a:lstStyle/>
          <a:p>
            <a:r>
              <a:rPr lang="en-US" b="1" dirty="0">
                <a:effectLst>
                  <a:glow rad="228600">
                    <a:schemeClr val="accent4">
                      <a:satMod val="175000"/>
                      <a:alpha val="40000"/>
                    </a:schemeClr>
                  </a:glow>
                </a:effectLst>
                <a:latin typeface="Constantia" pitchFamily="18" charset="0"/>
              </a:rPr>
              <a:t>Evolving with nature</a:t>
            </a:r>
          </a:p>
        </p:txBody>
      </p:sp>
      <p:pic>
        <p:nvPicPr>
          <p:cNvPr id="10" name="Picture 6" descr="http://www.sukhjitgroup.com/images/top_13.jpg"/>
          <p:cNvPicPr>
            <a:picLocks noChangeAspect="1" noChangeArrowheads="1"/>
          </p:cNvPicPr>
          <p:nvPr/>
        </p:nvPicPr>
        <p:blipFill>
          <a:blip r:embed="rId3" cstate="print"/>
          <a:srcRect/>
          <a:stretch>
            <a:fillRect/>
          </a:stretch>
        </p:blipFill>
        <p:spPr bwMode="auto">
          <a:xfrm>
            <a:off x="6019800" y="228600"/>
            <a:ext cx="2950633" cy="2590800"/>
          </a:xfrm>
          <a:prstGeom prst="rect">
            <a:avLst/>
          </a:prstGeom>
          <a:noFill/>
        </p:spPr>
      </p:pic>
      <p:pic>
        <p:nvPicPr>
          <p:cNvPr id="12" name="Picture 8" descr="http://www.sukhjitgroup.com/images/top1_13.jpg"/>
          <p:cNvPicPr>
            <a:picLocks noChangeAspect="1" noChangeArrowheads="1"/>
          </p:cNvPicPr>
          <p:nvPr/>
        </p:nvPicPr>
        <p:blipFill>
          <a:blip r:embed="rId4" cstate="print"/>
          <a:stretch>
            <a:fillRect/>
          </a:stretch>
        </p:blipFill>
        <p:spPr bwMode="auto">
          <a:xfrm>
            <a:off x="5715000" y="4267200"/>
            <a:ext cx="3276600" cy="2362200"/>
          </a:xfrm>
          <a:prstGeom prst="rect">
            <a:avLst/>
          </a:prstGeom>
          <a:noFill/>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0600" y="609600"/>
            <a:ext cx="7289800" cy="712788"/>
          </a:xfrm>
        </p:spPr>
        <p:txBody>
          <a:bodyPr>
            <a:normAutofit/>
          </a:bodyPr>
          <a:lstStyle/>
          <a:p>
            <a:pPr algn="ctr"/>
            <a:r>
              <a:rPr lang="en-US" sz="3200" b="1" dirty="0" smtClean="0">
                <a:solidFill>
                  <a:srgbClr val="FF3300"/>
                </a:solidFill>
                <a:latin typeface="Constantia" pitchFamily="18" charset="0"/>
              </a:rPr>
              <a:t>PRODUCTS: INDUSTRY WISE</a:t>
            </a:r>
          </a:p>
        </p:txBody>
      </p:sp>
      <p:pic>
        <p:nvPicPr>
          <p:cNvPr id="177154" name="Content Placeholder 7" descr="sukh pic.png"/>
          <p:cNvPicPr>
            <a:picLocks noGrp="1" noChangeAspect="1"/>
          </p:cNvPicPr>
          <p:nvPr>
            <p:ph sz="quarter" idx="1"/>
          </p:nvPr>
        </p:nvPicPr>
        <p:blipFill>
          <a:blip r:embed="rId2"/>
          <a:stretch>
            <a:fillRect/>
          </a:stretch>
        </p:blipFill>
        <p:spPr>
          <a:xfrm>
            <a:off x="2133600" y="1600200"/>
            <a:ext cx="4876800" cy="4153480"/>
          </a:xfrm>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fontAlgn="auto">
              <a:spcAft>
                <a:spcPts val="0"/>
              </a:spcAft>
              <a:defRPr/>
            </a:pPr>
            <a:r>
              <a:rPr lang="en-IN" sz="3200" b="1" dirty="0" smtClean="0">
                <a:solidFill>
                  <a:srgbClr val="FF0000"/>
                </a:solidFill>
                <a:latin typeface="Constantia" pitchFamily="18" charset="0"/>
              </a:rPr>
              <a:t>PRODUCT USAGE </a:t>
            </a:r>
            <a:endParaRPr lang="en-IN" sz="3200" b="1" dirty="0">
              <a:solidFill>
                <a:srgbClr val="FF0000"/>
              </a:solidFill>
              <a:latin typeface="Constantia" pitchFamily="18" charset="0"/>
            </a:endParaRPr>
          </a:p>
        </p:txBody>
      </p:sp>
      <p:graphicFrame>
        <p:nvGraphicFramePr>
          <p:cNvPr id="10" name="Content Placeholder 9"/>
          <p:cNvGraphicFramePr>
            <a:graphicFrameLocks noGrp="1"/>
          </p:cNvGraphicFramePr>
          <p:nvPr>
            <p:ph sz="quarter" idx="1"/>
            <p:extLst>
              <p:ext uri="{D42A27DB-BD31-4B8C-83A1-F6EECF244321}">
                <p14:modId xmlns="" xmlns:p14="http://schemas.microsoft.com/office/powerpoint/2010/main" val="3042289116"/>
              </p:ext>
            </p:extLst>
          </p:nvPr>
        </p:nvGraphicFramePr>
        <p:xfrm>
          <a:off x="381000" y="2057400"/>
          <a:ext cx="8316912" cy="3265716"/>
        </p:xfrm>
        <a:graphic>
          <a:graphicData uri="http://schemas.openxmlformats.org/drawingml/2006/table">
            <a:tbl>
              <a:tblPr firstRow="1" bandRow="1">
                <a:tableStyleId>{5C22544A-7EE6-4342-B048-85BDC9FD1C3A}</a:tableStyleId>
              </a:tblPr>
              <a:tblGrid>
                <a:gridCol w="4158456"/>
                <a:gridCol w="4158456"/>
              </a:tblGrid>
              <a:tr h="544286">
                <a:tc>
                  <a:txBody>
                    <a:bodyPr/>
                    <a:lstStyle/>
                    <a:p>
                      <a:r>
                        <a:rPr lang="en-IN" dirty="0" smtClean="0"/>
                        <a:t>PRODUCT </a:t>
                      </a:r>
                      <a:endParaRPr lang="en-IN" dirty="0"/>
                    </a:p>
                  </a:txBody>
                  <a:tcPr/>
                </a:tc>
                <a:tc>
                  <a:txBody>
                    <a:bodyPr/>
                    <a:lstStyle/>
                    <a:p>
                      <a:r>
                        <a:rPr lang="en-IN" dirty="0" smtClean="0"/>
                        <a:t>USER INDUSTRY</a:t>
                      </a:r>
                      <a:endParaRPr lang="en-IN" dirty="0"/>
                    </a:p>
                  </a:txBody>
                  <a:tcPr/>
                </a:tc>
              </a:tr>
              <a:tr h="544286">
                <a:tc>
                  <a:txBody>
                    <a:bodyPr/>
                    <a:lstStyle/>
                    <a:p>
                      <a:r>
                        <a:rPr lang="en-IN" dirty="0" smtClean="0"/>
                        <a:t>STARCH</a:t>
                      </a:r>
                      <a:endParaRPr lang="en-IN" dirty="0"/>
                    </a:p>
                  </a:txBody>
                  <a:tcPr/>
                </a:tc>
                <a:tc>
                  <a:txBody>
                    <a:bodyPr/>
                    <a:lstStyle/>
                    <a:p>
                      <a:r>
                        <a:rPr lang="en-IN" dirty="0" smtClean="0"/>
                        <a:t>TEXTILE, PAPER, FOOD, PACKAGING</a:t>
                      </a:r>
                      <a:endParaRPr lang="en-IN" dirty="0"/>
                    </a:p>
                  </a:txBody>
                  <a:tcPr/>
                </a:tc>
              </a:tr>
              <a:tr h="544286">
                <a:tc>
                  <a:txBody>
                    <a:bodyPr/>
                    <a:lstStyle/>
                    <a:p>
                      <a:r>
                        <a:rPr lang="en-IN" dirty="0" smtClean="0"/>
                        <a:t>DEXTRINE/PRE GEL/MODIFIED STARCH</a:t>
                      </a:r>
                      <a:endParaRPr lang="en-IN" dirty="0"/>
                    </a:p>
                  </a:txBody>
                  <a:tcPr/>
                </a:tc>
                <a:tc>
                  <a:txBody>
                    <a:bodyPr/>
                    <a:lstStyle/>
                    <a:p>
                      <a:r>
                        <a:rPr lang="en-IN" dirty="0" smtClean="0"/>
                        <a:t>FOOD, PAPER,</a:t>
                      </a:r>
                      <a:r>
                        <a:rPr lang="en-IN" baseline="0" dirty="0" smtClean="0"/>
                        <a:t> PAINT</a:t>
                      </a:r>
                      <a:endParaRPr lang="en-IN" dirty="0"/>
                    </a:p>
                  </a:txBody>
                  <a:tcPr/>
                </a:tc>
              </a:tr>
              <a:tr h="544286">
                <a:tc>
                  <a:txBody>
                    <a:bodyPr/>
                    <a:lstStyle/>
                    <a:p>
                      <a:r>
                        <a:rPr lang="en-IN" dirty="0" smtClean="0"/>
                        <a:t>GLUCOSE</a:t>
                      </a:r>
                      <a:endParaRPr lang="en-IN" dirty="0"/>
                    </a:p>
                  </a:txBody>
                  <a:tcPr/>
                </a:tc>
                <a:tc>
                  <a:txBody>
                    <a:bodyPr/>
                    <a:lstStyle/>
                    <a:p>
                      <a:r>
                        <a:rPr lang="en-IN" dirty="0" smtClean="0"/>
                        <a:t>FOOD, FMCG, PHARMA</a:t>
                      </a:r>
                      <a:endParaRPr lang="en-IN" dirty="0"/>
                    </a:p>
                  </a:txBody>
                  <a:tcPr/>
                </a:tc>
              </a:tr>
              <a:tr h="544286">
                <a:tc>
                  <a:txBody>
                    <a:bodyPr/>
                    <a:lstStyle/>
                    <a:p>
                      <a:r>
                        <a:rPr lang="en-IN" dirty="0" smtClean="0"/>
                        <a:t>SORBITOL</a:t>
                      </a:r>
                      <a:endParaRPr lang="en-IN" dirty="0"/>
                    </a:p>
                  </a:txBody>
                  <a:tcPr/>
                </a:tc>
                <a:tc>
                  <a:txBody>
                    <a:bodyPr/>
                    <a:lstStyle/>
                    <a:p>
                      <a:r>
                        <a:rPr lang="en-IN" dirty="0" smtClean="0"/>
                        <a:t>PHARMA, PAINT, FMCG</a:t>
                      </a:r>
                      <a:endParaRPr lang="en-IN" dirty="0"/>
                    </a:p>
                  </a:txBody>
                  <a:tcPr/>
                </a:tc>
              </a:tr>
              <a:tr h="544286">
                <a:tc>
                  <a:txBody>
                    <a:bodyPr/>
                    <a:lstStyle/>
                    <a:p>
                      <a:r>
                        <a:rPr lang="en-IN" dirty="0" smtClean="0"/>
                        <a:t>MAIZE GLUTEN/FIBRE/ GERM</a:t>
                      </a:r>
                      <a:endParaRPr lang="en-IN" dirty="0"/>
                    </a:p>
                  </a:txBody>
                  <a:tcPr/>
                </a:tc>
                <a:tc>
                  <a:txBody>
                    <a:bodyPr/>
                    <a:lstStyle/>
                    <a:p>
                      <a:r>
                        <a:rPr lang="en-IN" dirty="0" smtClean="0"/>
                        <a:t>ANIMAL, POULTRY FEED, EDIBLE OIL</a:t>
                      </a:r>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solidFill>
                  <a:srgbClr val="FF0000"/>
                </a:solidFill>
                <a:latin typeface="Constantia" pitchFamily="18" charset="0"/>
              </a:rPr>
              <a:t>PRODUCT USAGE </a:t>
            </a:r>
            <a:endParaRPr lang="en-IN" dirty="0"/>
          </a:p>
        </p:txBody>
      </p:sp>
      <p:pic>
        <p:nvPicPr>
          <p:cNvPr id="4" name="Content Placeholder 3"/>
          <p:cNvPicPr>
            <a:picLocks noGrp="1"/>
          </p:cNvPicPr>
          <p:nvPr>
            <p:ph sz="quarter" idx="1"/>
          </p:nvPr>
        </p:nvPicPr>
        <p:blipFill>
          <a:blip r:embed="rId2"/>
          <a:srcRect/>
          <a:stretch>
            <a:fillRect/>
          </a:stretch>
        </p:blipFill>
        <p:spPr bwMode="auto">
          <a:xfrm>
            <a:off x="685800" y="1600200"/>
            <a:ext cx="7772400" cy="4800600"/>
          </a:xfrm>
          <a:prstGeom prst="rect">
            <a:avLst/>
          </a:prstGeom>
          <a:noFill/>
          <a:ln w="9525">
            <a:noFill/>
            <a:miter lim="800000"/>
            <a:headEnd/>
            <a:tailEnd/>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Title 1"/>
          <p:cNvSpPr>
            <a:spLocks noGrp="1"/>
          </p:cNvSpPr>
          <p:nvPr>
            <p:ph type="title" idx="4294967295"/>
          </p:nvPr>
        </p:nvSpPr>
        <p:spPr>
          <a:xfrm>
            <a:off x="457200" y="304800"/>
            <a:ext cx="8229600" cy="914400"/>
          </a:xfrm>
        </p:spPr>
        <p:txBody>
          <a:bodyPr>
            <a:normAutofit/>
          </a:bodyPr>
          <a:lstStyle/>
          <a:p>
            <a:pPr algn="ctr"/>
            <a:r>
              <a:rPr lang="en-IN" sz="2800" b="1" dirty="0" smtClean="0">
                <a:solidFill>
                  <a:srgbClr val="FF0000"/>
                </a:solidFill>
                <a:latin typeface="Constantia" pitchFamily="18" charset="0"/>
              </a:rPr>
              <a:t>MANIPULATED CORN STARCH USAGE</a:t>
            </a:r>
          </a:p>
        </p:txBody>
      </p:sp>
      <p:sp>
        <p:nvSpPr>
          <p:cNvPr id="3" name="Content Placeholder 2"/>
          <p:cNvSpPr>
            <a:spLocks noGrp="1"/>
          </p:cNvSpPr>
          <p:nvPr>
            <p:ph idx="4294967295"/>
          </p:nvPr>
        </p:nvSpPr>
        <p:spPr>
          <a:xfrm>
            <a:off x="381000" y="1600200"/>
            <a:ext cx="8229600" cy="4648200"/>
          </a:xfrm>
        </p:spPr>
        <p:txBody>
          <a:bodyPr>
            <a:normAutofit fontScale="77500" lnSpcReduction="20000"/>
          </a:bodyPr>
          <a:lstStyle/>
          <a:p>
            <a:pPr marL="274320" indent="-274320" fontAlgn="auto">
              <a:spcAft>
                <a:spcPts val="0"/>
              </a:spcAft>
              <a:buClr>
                <a:schemeClr val="accent3"/>
              </a:buClr>
              <a:buNone/>
              <a:defRPr/>
            </a:pPr>
            <a:r>
              <a:rPr lang="en-IN" dirty="0" smtClean="0"/>
              <a:t>	Extrusion, the same process used to make snack foods, can alter the physical structure of corn starch to make totally biodegradable packaging </a:t>
            </a:r>
            <a:r>
              <a:rPr lang="en-IN" dirty="0" smtClean="0"/>
              <a:t>products.</a:t>
            </a:r>
            <a:r>
              <a:rPr lang="en-IN" dirty="0" smtClean="0"/>
              <a:t>  Starch granules can be broken down into nano particles to form adhesives that can replace petroleum-based acetates and alcohols used to help laminate graphics onto cardboard and latexes used as binders in paper coatings.  </a:t>
            </a:r>
            <a:br>
              <a:rPr lang="en-IN" dirty="0" smtClean="0"/>
            </a:br>
            <a:endParaRPr lang="en-IN" dirty="0" smtClean="0"/>
          </a:p>
          <a:p>
            <a:pPr marL="274320" indent="-274320" fontAlgn="auto">
              <a:spcAft>
                <a:spcPts val="0"/>
              </a:spcAft>
              <a:buClr>
                <a:schemeClr val="accent3"/>
              </a:buClr>
              <a:buNone/>
              <a:defRPr/>
            </a:pPr>
            <a:r>
              <a:rPr lang="en-IN" dirty="0" smtClean="0"/>
              <a:t>	Corn starch combined with polymers creates a super absorbent used in disposable diapers, sanitary napkins, bandages, and baby powders, and can </a:t>
            </a:r>
            <a:r>
              <a:rPr lang="en-IN" dirty="0" smtClean="0"/>
              <a:t>also be </a:t>
            </a:r>
            <a:r>
              <a:rPr lang="en-IN" dirty="0" smtClean="0"/>
              <a:t>used to remove water from fuels and to clean up pesticide spills.  </a:t>
            </a:r>
            <a:br>
              <a:rPr lang="en-IN" dirty="0" smtClean="0"/>
            </a:br>
            <a:endParaRPr lang="en-IN" dirty="0" smtClean="0"/>
          </a:p>
          <a:p>
            <a:pPr marL="274320" indent="-274320" fontAlgn="auto">
              <a:spcAft>
                <a:spcPts val="0"/>
              </a:spcAft>
              <a:buClr>
                <a:schemeClr val="accent3"/>
              </a:buClr>
              <a:buNone/>
              <a:defRPr/>
            </a:pPr>
            <a:r>
              <a:rPr lang="en-IN" dirty="0" smtClean="0"/>
              <a:t>	Corn starches is as raw material for the production of industrial chemicals and plastics which are today made from petroleum feed stocks. As petroleum supplies dwindle or become less reliable, the importance of an abundant source of basic industrial chemicals takes on new proportions. Corn industry scientists are at work on new systems for producing industrial necessities from the versatile corn plant.  </a:t>
            </a:r>
          </a:p>
          <a:p>
            <a:pPr marL="274320" indent="-274320" fontAlgn="auto">
              <a:spcAft>
                <a:spcPts val="0"/>
              </a:spcAft>
              <a:buClr>
                <a:schemeClr val="accent3"/>
              </a:buClr>
              <a:buFont typeface="Wingdings 2"/>
              <a:buChar char=""/>
              <a:defRPr/>
            </a:pPr>
            <a:endParaRPr lang="en-IN" dirty="0"/>
          </a:p>
        </p:txBody>
      </p:sp>
    </p:spTree>
    <p:extLst>
      <p:ext uri="{BB962C8B-B14F-4D97-AF65-F5344CB8AC3E}">
        <p14:creationId xmlns="" xmlns:p14="http://schemas.microsoft.com/office/powerpoint/2010/main" val="2127533642"/>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0"/>
          <p:cNvGraphicFramePr>
            <a:graphicFrameLocks/>
          </p:cNvGraphicFramePr>
          <p:nvPr/>
        </p:nvGraphicFramePr>
        <p:xfrm>
          <a:off x="381000" y="1524000"/>
          <a:ext cx="8483600" cy="4927600"/>
        </p:xfrm>
        <a:graphic>
          <a:graphicData uri="http://schemas.openxmlformats.org/drawingml/2006/chart">
            <c:chart xmlns:c="http://schemas.openxmlformats.org/drawingml/2006/chart" xmlns:r="http://schemas.openxmlformats.org/officeDocument/2006/relationships" r:id="rId2"/>
          </a:graphicData>
        </a:graphic>
      </p:graphicFrame>
      <p:sp>
        <p:nvSpPr>
          <p:cNvPr id="181250" name="Title 6"/>
          <p:cNvSpPr>
            <a:spLocks noGrp="1"/>
          </p:cNvSpPr>
          <p:nvPr>
            <p:ph type="title"/>
          </p:nvPr>
        </p:nvSpPr>
        <p:spPr>
          <a:xfrm>
            <a:off x="457200" y="381000"/>
            <a:ext cx="8229600" cy="1085850"/>
          </a:xfrm>
        </p:spPr>
        <p:txBody>
          <a:bodyPr/>
          <a:lstStyle/>
          <a:p>
            <a:pPr algn="ctr"/>
            <a:r>
              <a:rPr lang="en-US" sz="3200" b="1" dirty="0" smtClean="0">
                <a:solidFill>
                  <a:srgbClr val="FF3300"/>
                </a:solidFill>
                <a:latin typeface="Constantia" pitchFamily="18" charset="0"/>
              </a:rPr>
              <a:t> FINANCIAL HIGHLIGHTS</a:t>
            </a:r>
          </a:p>
        </p:txBody>
      </p:sp>
    </p:spTree>
    <p:extLst>
      <p:ext uri="{BB962C8B-B14F-4D97-AF65-F5344CB8AC3E}">
        <p14:creationId xmlns="" xmlns:p14="http://schemas.microsoft.com/office/powerpoint/2010/main" val="3004572156"/>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457200" y="381000"/>
            <a:ext cx="8229600" cy="10858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sz="3200" b="1" dirty="0" smtClean="0">
                <a:solidFill>
                  <a:srgbClr val="FF3300"/>
                </a:solidFill>
                <a:latin typeface="Constantia" pitchFamily="18" charset="0"/>
              </a:rPr>
              <a:t> FINANCIAL HIGHLIGHTS</a:t>
            </a:r>
          </a:p>
        </p:txBody>
      </p:sp>
      <p:graphicFrame>
        <p:nvGraphicFramePr>
          <p:cNvPr id="5" name="Chart 4"/>
          <p:cNvGraphicFramePr/>
          <p:nvPr/>
        </p:nvGraphicFramePr>
        <p:xfrm>
          <a:off x="533400" y="1600200"/>
          <a:ext cx="8001000" cy="4699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4284051139"/>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a:spLocks noGrp="1"/>
          </p:cNvSpPr>
          <p:nvPr>
            <p:ph type="title"/>
          </p:nvPr>
        </p:nvSpPr>
        <p:spPr>
          <a:xfrm>
            <a:off x="457200" y="381000"/>
            <a:ext cx="8229600" cy="1085850"/>
          </a:xfrm>
        </p:spPr>
        <p:txBody>
          <a:bodyPr/>
          <a:lstStyle/>
          <a:p>
            <a:pPr algn="ctr"/>
            <a:r>
              <a:rPr lang="en-US" sz="3200" b="1" dirty="0" smtClean="0">
                <a:solidFill>
                  <a:srgbClr val="FF3300"/>
                </a:solidFill>
                <a:latin typeface="Constantia" pitchFamily="18" charset="0"/>
              </a:rPr>
              <a:t> FINANCIAL HIGHLIGHTS</a:t>
            </a:r>
          </a:p>
        </p:txBody>
      </p:sp>
      <p:graphicFrame>
        <p:nvGraphicFramePr>
          <p:cNvPr id="5" name="Chart 4"/>
          <p:cNvGraphicFramePr/>
          <p:nvPr/>
        </p:nvGraphicFramePr>
        <p:xfrm>
          <a:off x="381000" y="1524000"/>
          <a:ext cx="8382000" cy="492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293331195"/>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Title 1"/>
          <p:cNvSpPr>
            <a:spLocks noGrp="1"/>
          </p:cNvSpPr>
          <p:nvPr>
            <p:ph type="title" idx="4294967295"/>
          </p:nvPr>
        </p:nvSpPr>
        <p:spPr>
          <a:xfrm>
            <a:off x="228600" y="0"/>
            <a:ext cx="8001000" cy="1066800"/>
          </a:xfrm>
        </p:spPr>
        <p:txBody>
          <a:bodyPr/>
          <a:lstStyle/>
          <a:p>
            <a:pPr algn="ctr"/>
            <a:r>
              <a:rPr lang="en-IN" sz="3200" b="1" dirty="0" smtClean="0">
                <a:solidFill>
                  <a:srgbClr val="FF0000"/>
                </a:solidFill>
                <a:latin typeface="Constantia" pitchFamily="18" charset="0"/>
              </a:rPr>
              <a:t>INDUSTRY OUTLOOK</a:t>
            </a:r>
          </a:p>
        </p:txBody>
      </p:sp>
      <p:sp>
        <p:nvSpPr>
          <p:cNvPr id="355331" name="Content Placeholder 2"/>
          <p:cNvSpPr>
            <a:spLocks noGrp="1"/>
          </p:cNvSpPr>
          <p:nvPr>
            <p:ph idx="4294967295"/>
          </p:nvPr>
        </p:nvSpPr>
        <p:spPr>
          <a:xfrm>
            <a:off x="533400" y="1219200"/>
            <a:ext cx="8229600" cy="4572000"/>
          </a:xfrm>
        </p:spPr>
        <p:txBody>
          <a:bodyPr>
            <a:noAutofit/>
          </a:bodyPr>
          <a:lstStyle/>
          <a:p>
            <a:pPr algn="just"/>
            <a:r>
              <a:rPr lang="en-IN" sz="2000" dirty="0" smtClean="0">
                <a:latin typeface="Calibri" pitchFamily="34" charset="0"/>
                <a:cs typeface="Calibri" pitchFamily="34" charset="0"/>
              </a:rPr>
              <a:t>India currently has installed starch capacity of over 5 MTPA of starch production): </a:t>
            </a:r>
            <a:r>
              <a:rPr lang="en-US" sz="2000" dirty="0">
                <a:solidFill>
                  <a:schemeClr val="bg2">
                    <a:lumMod val="10000"/>
                  </a:schemeClr>
                </a:solidFill>
                <a:latin typeface="Calibri" pitchFamily="34" charset="0"/>
                <a:cs typeface="Calibri" pitchFamily="34" charset="0"/>
              </a:rPr>
              <a:t>Per capita consumption </a:t>
            </a:r>
            <a:r>
              <a:rPr lang="en-US" sz="2000" dirty="0" smtClean="0">
                <a:solidFill>
                  <a:schemeClr val="bg2">
                    <a:lumMod val="10000"/>
                  </a:schemeClr>
                </a:solidFill>
                <a:latin typeface="Calibri" pitchFamily="34" charset="0"/>
                <a:cs typeface="Calibri" pitchFamily="34" charset="0"/>
              </a:rPr>
              <a:t>is still </a:t>
            </a:r>
            <a:r>
              <a:rPr lang="en-US" sz="2000" dirty="0">
                <a:solidFill>
                  <a:schemeClr val="bg2">
                    <a:lumMod val="10000"/>
                  </a:schemeClr>
                </a:solidFill>
                <a:latin typeface="Calibri" pitchFamily="34" charset="0"/>
                <a:cs typeface="Calibri" pitchFamily="34" charset="0"/>
              </a:rPr>
              <a:t>very low: More than 1000 </a:t>
            </a:r>
            <a:r>
              <a:rPr lang="en-US" sz="2000" dirty="0" smtClean="0">
                <a:solidFill>
                  <a:schemeClr val="bg2">
                    <a:lumMod val="10000"/>
                  </a:schemeClr>
                </a:solidFill>
                <a:latin typeface="Calibri" pitchFamily="34" charset="0"/>
                <a:cs typeface="Calibri" pitchFamily="34" charset="0"/>
              </a:rPr>
              <a:t>applications </a:t>
            </a:r>
            <a:r>
              <a:rPr lang="en-US" sz="2000" dirty="0">
                <a:solidFill>
                  <a:schemeClr val="bg2">
                    <a:lumMod val="10000"/>
                  </a:schemeClr>
                </a:solidFill>
                <a:latin typeface="Calibri" pitchFamily="34" charset="0"/>
                <a:cs typeface="Calibri" pitchFamily="34" charset="0"/>
              </a:rPr>
              <a:t>in developed </a:t>
            </a:r>
            <a:r>
              <a:rPr lang="en-US" sz="2000" dirty="0" smtClean="0">
                <a:solidFill>
                  <a:schemeClr val="bg2">
                    <a:lumMod val="10000"/>
                  </a:schemeClr>
                </a:solidFill>
                <a:latin typeface="Calibri" pitchFamily="34" charset="0"/>
                <a:cs typeface="Calibri" pitchFamily="34" charset="0"/>
              </a:rPr>
              <a:t>countries shows the growth opportunity </a:t>
            </a:r>
            <a:r>
              <a:rPr lang="en-IN" sz="2000" dirty="0" smtClean="0">
                <a:latin typeface="Calibri" pitchFamily="34" charset="0"/>
                <a:cs typeface="Calibri" pitchFamily="34" charset="0"/>
              </a:rPr>
              <a:t> </a:t>
            </a:r>
            <a:endParaRPr lang="en-IN" sz="2000" dirty="0" smtClean="0">
              <a:latin typeface="Calibri" pitchFamily="34" charset="0"/>
              <a:cs typeface="Calibri" pitchFamily="34" charset="0"/>
            </a:endParaRPr>
          </a:p>
          <a:p>
            <a:pPr algn="just"/>
            <a:r>
              <a:rPr lang="en-IN" sz="2000" dirty="0" smtClean="0">
                <a:latin typeface="Calibri" pitchFamily="34" charset="0"/>
                <a:cs typeface="Calibri" pitchFamily="34" charset="0"/>
              </a:rPr>
              <a:t> Industry is witnessing a burst in activity, leading to several projects to enhance / set up capacity and higher M&amp;A </a:t>
            </a:r>
          </a:p>
          <a:p>
            <a:pPr algn="just"/>
            <a:r>
              <a:rPr lang="en-IN" sz="2000" dirty="0" smtClean="0">
                <a:latin typeface="Calibri" pitchFamily="34" charset="0"/>
                <a:cs typeface="Calibri" pitchFamily="34" charset="0"/>
              </a:rPr>
              <a:t>Larger size plants are preferable to benefit from consolidated procurement and economies of scale in manufacturing. However, smaller plants also have unique advantage due to localised availability of raw-material across the country. Surplus land and good location with access to key raw materials, water and power will allow for scale up</a:t>
            </a:r>
          </a:p>
          <a:p>
            <a:pPr algn="just"/>
            <a:r>
              <a:rPr lang="en-US" sz="2000" dirty="0" smtClean="0">
                <a:latin typeface="Calibri" pitchFamily="34" charset="0"/>
                <a:cs typeface="Calibri" pitchFamily="34" charset="0"/>
              </a:rPr>
              <a:t>Raw </a:t>
            </a:r>
            <a:r>
              <a:rPr lang="en-US" sz="2000" dirty="0">
                <a:latin typeface="Calibri" pitchFamily="34" charset="0"/>
                <a:cs typeface="Calibri" pitchFamily="34" charset="0"/>
              </a:rPr>
              <a:t>material </a:t>
            </a:r>
            <a:r>
              <a:rPr lang="en-US" sz="2000" dirty="0" smtClean="0">
                <a:latin typeface="Calibri" pitchFamily="34" charset="0"/>
                <a:cs typeface="Calibri" pitchFamily="34" charset="0"/>
              </a:rPr>
              <a:t>is </a:t>
            </a:r>
            <a:r>
              <a:rPr lang="en-US" sz="2000" dirty="0">
                <a:latin typeface="Calibri" pitchFamily="34" charset="0"/>
                <a:cs typeface="Calibri" pitchFamily="34" charset="0"/>
              </a:rPr>
              <a:t>subject to price fluctuations as well as production </a:t>
            </a:r>
            <a:r>
              <a:rPr lang="en-US" sz="2000" dirty="0" smtClean="0">
                <a:latin typeface="Calibri" pitchFamily="34" charset="0"/>
                <a:cs typeface="Calibri" pitchFamily="34" charset="0"/>
              </a:rPr>
              <a:t>uncertainty</a:t>
            </a:r>
          </a:p>
          <a:p>
            <a:pPr algn="just"/>
            <a:r>
              <a:rPr lang="en-US" sz="2000" dirty="0" smtClean="0">
                <a:latin typeface="Calibri" pitchFamily="34" charset="0"/>
                <a:cs typeface="Calibri" pitchFamily="34" charset="0"/>
              </a:rPr>
              <a:t>Analysts anticipate </a:t>
            </a:r>
            <a:r>
              <a:rPr lang="en-US" sz="2000" dirty="0">
                <a:latin typeface="Calibri" pitchFamily="34" charset="0"/>
                <a:cs typeface="Calibri" pitchFamily="34" charset="0"/>
              </a:rPr>
              <a:t>this consumption rate to continue in the near </a:t>
            </a:r>
            <a:r>
              <a:rPr lang="en-US" sz="2000" dirty="0" smtClean="0">
                <a:latin typeface="Calibri" pitchFamily="34" charset="0"/>
                <a:cs typeface="Calibri" pitchFamily="34" charset="0"/>
              </a:rPr>
              <a:t>future. </a:t>
            </a:r>
          </a:p>
          <a:p>
            <a:r>
              <a:rPr lang="en-US" sz="2000" dirty="0">
                <a:solidFill>
                  <a:schemeClr val="bg2">
                    <a:lumMod val="10000"/>
                  </a:schemeClr>
                </a:solidFill>
                <a:latin typeface="Calibri" pitchFamily="34" charset="0"/>
                <a:cs typeface="Calibri" pitchFamily="34" charset="0"/>
              </a:rPr>
              <a:t>China consumption  grew by 4 times in last decade</a:t>
            </a:r>
            <a:endParaRPr lang="en-IN" sz="2000" dirty="0" smtClean="0">
              <a:latin typeface="Calibri" pitchFamily="34" charset="0"/>
              <a:cs typeface="Calibri" pitchFamily="34" charset="0"/>
            </a:endParaRPr>
          </a:p>
          <a:p>
            <a:endParaRPr lang="en-IN" sz="2000" dirty="0" smtClean="0">
              <a:latin typeface="Calibri" pitchFamily="34" charset="0"/>
              <a:cs typeface="Calibri" pitchFamily="34" charset="0"/>
            </a:endParaRPr>
          </a:p>
          <a:p>
            <a:endParaRPr lang="en-IN" sz="2000" dirty="0" smtClean="0">
              <a:latin typeface="Calibri" pitchFamily="34" charset="0"/>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57200"/>
            <a:ext cx="8229600" cy="590550"/>
          </a:xfrm>
        </p:spPr>
        <p:txBody>
          <a:bodyPr>
            <a:normAutofit fontScale="90000"/>
          </a:bodyPr>
          <a:lstStyle/>
          <a:p>
            <a:pPr algn="ctr" fontAlgn="auto">
              <a:spcAft>
                <a:spcPts val="0"/>
              </a:spcAft>
              <a:defRPr/>
            </a:pPr>
            <a:r>
              <a:rPr lang="en-IN" sz="3200" b="1" dirty="0" smtClean="0">
                <a:latin typeface="Constantia" pitchFamily="18" charset="0"/>
              </a:rPr>
              <a:t>    </a:t>
            </a:r>
            <a:r>
              <a:rPr lang="en-IN" sz="3200" b="1" dirty="0" smtClean="0">
                <a:solidFill>
                  <a:srgbClr val="FF0000"/>
                </a:solidFill>
                <a:latin typeface="Constantia" pitchFamily="18" charset="0"/>
              </a:rPr>
              <a:t>GROWTH DRIVERS</a:t>
            </a:r>
            <a:endParaRPr lang="en-IN" sz="3200" b="1" dirty="0">
              <a:solidFill>
                <a:srgbClr val="FF0000"/>
              </a:solidFill>
              <a:latin typeface="Constantia" pitchFamily="18" charset="0"/>
            </a:endParaRPr>
          </a:p>
        </p:txBody>
      </p:sp>
      <p:sp>
        <p:nvSpPr>
          <p:cNvPr id="354307" name="Content Placeholder 2"/>
          <p:cNvSpPr>
            <a:spLocks noGrp="1"/>
          </p:cNvSpPr>
          <p:nvPr>
            <p:ph idx="4294967295"/>
          </p:nvPr>
        </p:nvSpPr>
        <p:spPr>
          <a:xfrm>
            <a:off x="228600" y="1143000"/>
            <a:ext cx="8534400" cy="6019800"/>
          </a:xfrm>
        </p:spPr>
        <p:txBody>
          <a:bodyPr>
            <a:normAutofit/>
          </a:bodyPr>
          <a:lstStyle/>
          <a:p>
            <a:r>
              <a:rPr lang="en-IN" sz="2000" dirty="0" smtClean="0">
                <a:latin typeface="Calibri" pitchFamily="34" charset="0"/>
                <a:cs typeface="Calibri" pitchFamily="34" charset="0"/>
              </a:rPr>
              <a:t>Per capita consumption : Low per capita starch consumption in India of 1.5 kg as compared to global average of 6.1 kg and  1/6 </a:t>
            </a:r>
            <a:r>
              <a:rPr lang="en-IN" sz="2000" dirty="0" err="1" smtClean="0">
                <a:latin typeface="Calibri" pitchFamily="34" charset="0"/>
                <a:cs typeface="Calibri" pitchFamily="34" charset="0"/>
              </a:rPr>
              <a:t>th</a:t>
            </a:r>
            <a:r>
              <a:rPr lang="en-IN" sz="2000" dirty="0" smtClean="0">
                <a:latin typeface="Calibri" pitchFamily="34" charset="0"/>
                <a:cs typeface="Calibri" pitchFamily="34" charset="0"/>
              </a:rPr>
              <a:t> o</a:t>
            </a:r>
            <a:r>
              <a:rPr lang="en-US" sz="2000" dirty="0" smtClean="0">
                <a:solidFill>
                  <a:schemeClr val="bg2">
                    <a:lumMod val="10000"/>
                  </a:schemeClr>
                </a:solidFill>
                <a:latin typeface="Calibri" pitchFamily="34" charset="0"/>
                <a:cs typeface="Calibri" pitchFamily="34" charset="0"/>
              </a:rPr>
              <a:t>f </a:t>
            </a:r>
            <a:r>
              <a:rPr lang="en-US" sz="2000" dirty="0">
                <a:solidFill>
                  <a:schemeClr val="bg2">
                    <a:lumMod val="10000"/>
                  </a:schemeClr>
                </a:solidFill>
                <a:latin typeface="Calibri" pitchFamily="34" charset="0"/>
                <a:cs typeface="Calibri" pitchFamily="34" charset="0"/>
              </a:rPr>
              <a:t>the consumption as comparison to  </a:t>
            </a:r>
            <a:r>
              <a:rPr lang="en-US" sz="2000" dirty="0" smtClean="0">
                <a:solidFill>
                  <a:schemeClr val="bg2">
                    <a:lumMod val="10000"/>
                  </a:schemeClr>
                </a:solidFill>
                <a:latin typeface="Calibri" pitchFamily="34" charset="0"/>
                <a:cs typeface="Calibri" pitchFamily="34" charset="0"/>
              </a:rPr>
              <a:t>China</a:t>
            </a:r>
            <a:r>
              <a:rPr lang="en-US" sz="2000" dirty="0">
                <a:solidFill>
                  <a:schemeClr val="bg2">
                    <a:lumMod val="10000"/>
                  </a:schemeClr>
                </a:solidFill>
                <a:latin typeface="Calibri" pitchFamily="34" charset="0"/>
                <a:cs typeface="Calibri" pitchFamily="34" charset="0"/>
              </a:rPr>
              <a:t>. </a:t>
            </a:r>
            <a:endParaRPr lang="en-IN" sz="2000" dirty="0" smtClean="0">
              <a:latin typeface="Calibri" pitchFamily="34" charset="0"/>
              <a:cs typeface="Calibri" pitchFamily="34" charset="0"/>
            </a:endParaRPr>
          </a:p>
          <a:p>
            <a:r>
              <a:rPr lang="en-IN" sz="2000" dirty="0" smtClean="0">
                <a:latin typeface="Calibri" pitchFamily="34" charset="0"/>
                <a:cs typeface="Calibri" pitchFamily="34" charset="0"/>
              </a:rPr>
              <a:t>Abundant availibility of maize and promoting </a:t>
            </a:r>
            <a:r>
              <a:rPr lang="en-IN" sz="2000" dirty="0" smtClean="0">
                <a:latin typeface="Calibri" pitchFamily="34" charset="0"/>
                <a:cs typeface="Calibri" pitchFamily="34" charset="0"/>
              </a:rPr>
              <a:t>exports </a:t>
            </a:r>
            <a:r>
              <a:rPr lang="en-IN" sz="2000" dirty="0" smtClean="0">
                <a:latin typeface="Calibri" pitchFamily="34" charset="0"/>
                <a:cs typeface="Calibri" pitchFamily="34" charset="0"/>
              </a:rPr>
              <a:t>of value added products: Maize production is expected to increase with higher yield </a:t>
            </a:r>
          </a:p>
          <a:p>
            <a:pPr algn="just"/>
            <a:r>
              <a:rPr lang="en-IN" sz="2000" dirty="0" smtClean="0">
                <a:latin typeface="Calibri" pitchFamily="34" charset="0"/>
                <a:cs typeface="Calibri" pitchFamily="34" charset="0"/>
              </a:rPr>
              <a:t>Food/Pharma applications: High price of sugar leading to search for its alternatives in food &amp; beverages industry Steady requirement for </a:t>
            </a:r>
            <a:r>
              <a:rPr lang="en-IN" sz="2000" dirty="0" smtClean="0">
                <a:latin typeface="Calibri" pitchFamily="34" charset="0"/>
                <a:cs typeface="Calibri" pitchFamily="34" charset="0"/>
              </a:rPr>
              <a:t>glucose / sweeteners.</a:t>
            </a:r>
            <a:endParaRPr lang="en-IN" sz="2000" dirty="0" smtClean="0">
              <a:latin typeface="Calibri" pitchFamily="34" charset="0"/>
              <a:cs typeface="Calibri" pitchFamily="34" charset="0"/>
            </a:endParaRPr>
          </a:p>
          <a:p>
            <a:pPr algn="just"/>
            <a:r>
              <a:rPr lang="en-IN" sz="2000" dirty="0" smtClean="0">
                <a:latin typeface="Calibri" pitchFamily="34" charset="0"/>
                <a:cs typeface="Calibri" pitchFamily="34" charset="0"/>
              </a:rPr>
              <a:t>Rising health consciousness among consumers leading to a higher appreciation of nutritional superiority of products using corn starch &amp; </a:t>
            </a:r>
            <a:r>
              <a:rPr lang="en-IN" sz="2000" dirty="0" smtClean="0">
                <a:latin typeface="Calibri" pitchFamily="34" charset="0"/>
                <a:cs typeface="Calibri" pitchFamily="34" charset="0"/>
              </a:rPr>
              <a:t>its derivatives </a:t>
            </a:r>
            <a:endParaRPr lang="en-IN" sz="2000" dirty="0" smtClean="0">
              <a:latin typeface="Calibri" pitchFamily="34" charset="0"/>
              <a:cs typeface="Calibri" pitchFamily="34" charset="0"/>
            </a:endParaRPr>
          </a:p>
          <a:p>
            <a:pPr algn="just"/>
            <a:r>
              <a:rPr lang="en-IN" sz="2000" dirty="0" smtClean="0">
                <a:latin typeface="Calibri" pitchFamily="34" charset="0"/>
                <a:cs typeface="Calibri" pitchFamily="34" charset="0"/>
              </a:rPr>
              <a:t>New industrial applications: Modified starch suited for various specific applications resulting in higher efficiency and better quality of end products. E.g. application of cationic starch in paper industry is resulting in lower fiber loss, better printability, etc. Applications of PGS in </a:t>
            </a:r>
            <a:r>
              <a:rPr lang="en-IN" sz="2000" dirty="0" smtClean="0">
                <a:latin typeface="Calibri" pitchFamily="34" charset="0"/>
                <a:cs typeface="Calibri" pitchFamily="34" charset="0"/>
              </a:rPr>
              <a:t>drilling. Use </a:t>
            </a:r>
            <a:r>
              <a:rPr lang="en-IN" sz="2000" dirty="0" smtClean="0">
                <a:latin typeface="Calibri" pitchFamily="34" charset="0"/>
                <a:cs typeface="Calibri" pitchFamily="34" charset="0"/>
              </a:rPr>
              <a:t>for starch </a:t>
            </a:r>
            <a:r>
              <a:rPr lang="en-IN" sz="2000" dirty="0" smtClean="0">
                <a:latin typeface="Calibri" pitchFamily="34" charset="0"/>
                <a:cs typeface="Calibri" pitchFamily="34" charset="0"/>
              </a:rPr>
              <a:t>&amp; starch </a:t>
            </a:r>
            <a:r>
              <a:rPr lang="en-IN" sz="2000" dirty="0" smtClean="0">
                <a:latin typeface="Calibri" pitchFamily="34" charset="0"/>
                <a:cs typeface="Calibri" pitchFamily="34" charset="0"/>
              </a:rPr>
              <a:t>based bio-polymers </a:t>
            </a:r>
            <a:r>
              <a:rPr lang="en-IN" sz="2000" dirty="0" smtClean="0">
                <a:latin typeface="Calibri" pitchFamily="34" charset="0"/>
                <a:cs typeface="Calibri" pitchFamily="34" charset="0"/>
              </a:rPr>
              <a:t>in </a:t>
            </a:r>
            <a:r>
              <a:rPr lang="en-IN" sz="2000" dirty="0" smtClean="0">
                <a:latin typeface="Calibri" pitchFamily="34" charset="0"/>
                <a:cs typeface="Calibri" pitchFamily="34" charset="0"/>
              </a:rPr>
              <a:t>manufacturing ethanol and packaging industry.</a:t>
            </a:r>
          </a:p>
          <a:p>
            <a:endParaRPr lang="en-IN" sz="2000" dirty="0" smtClean="0">
              <a:latin typeface="Calibri" pitchFamily="34" charset="0"/>
              <a:cs typeface="Calibri" pitchFamily="34" charset="0"/>
            </a:endParaRPr>
          </a:p>
          <a:p>
            <a:endParaRPr lang="en-IN" sz="2000" dirty="0" smtClean="0">
              <a:latin typeface="Calibri" pitchFamily="34" charset="0"/>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4"/>
          <p:cNvSpPr>
            <a:spLocks noGrp="1"/>
          </p:cNvSpPr>
          <p:nvPr>
            <p:ph type="title"/>
          </p:nvPr>
        </p:nvSpPr>
        <p:spPr>
          <a:xfrm>
            <a:off x="609600" y="457200"/>
            <a:ext cx="7313613" cy="868362"/>
          </a:xfrm>
        </p:spPr>
        <p:txBody>
          <a:bodyPr/>
          <a:lstStyle/>
          <a:p>
            <a:pPr algn="ctr"/>
            <a:r>
              <a:rPr lang="en-US" sz="3200" b="1" dirty="0" smtClean="0">
                <a:solidFill>
                  <a:srgbClr val="FF3300"/>
                </a:solidFill>
                <a:latin typeface="Constantia" pitchFamily="18" charset="0"/>
              </a:rPr>
              <a:t>STRATEGIC OUTLOOK</a:t>
            </a:r>
          </a:p>
        </p:txBody>
      </p:sp>
      <p:sp>
        <p:nvSpPr>
          <p:cNvPr id="3" name="Content Placeholder 2"/>
          <p:cNvSpPr>
            <a:spLocks noGrp="1"/>
          </p:cNvSpPr>
          <p:nvPr>
            <p:ph sz="quarter" idx="1"/>
          </p:nvPr>
        </p:nvSpPr>
        <p:spPr>
          <a:xfrm>
            <a:off x="457200" y="1524001"/>
            <a:ext cx="4572000" cy="4800600"/>
          </a:xfrm>
        </p:spPr>
        <p:txBody>
          <a:bodyPr>
            <a:noAutofit/>
          </a:bodyPr>
          <a:lstStyle/>
          <a:p>
            <a:pPr>
              <a:lnSpc>
                <a:spcPct val="80000"/>
              </a:lnSpc>
              <a:buFont typeface="Wingdings" pitchFamily="2" charset="2"/>
              <a:buChar char="Ø"/>
            </a:pPr>
            <a:r>
              <a:rPr lang="en-US" sz="1800" dirty="0" smtClean="0">
                <a:latin typeface="Calibri" pitchFamily="34" charset="0"/>
                <a:cs typeface="Calibri" pitchFamily="34" charset="0"/>
              </a:rPr>
              <a:t>Over the next five years, the corn starch market is poised to clip at 4.6% annually in revenue, taking global market to USD 29.20 billion by 2024, up from USD 22.30 billion in 2019.</a:t>
            </a:r>
          </a:p>
          <a:p>
            <a:pPr>
              <a:lnSpc>
                <a:spcPct val="80000"/>
              </a:lnSpc>
              <a:buFont typeface="Wingdings" pitchFamily="2" charset="2"/>
              <a:buChar char="Ø"/>
            </a:pPr>
            <a:r>
              <a:rPr lang="en-US" sz="1800" dirty="0" smtClean="0">
                <a:latin typeface="Calibri" pitchFamily="34" charset="0"/>
                <a:cs typeface="Calibri" pitchFamily="34" charset="0"/>
              </a:rPr>
              <a:t> </a:t>
            </a:r>
            <a:r>
              <a:rPr lang="en-US" sz="1800" dirty="0" smtClean="0">
                <a:solidFill>
                  <a:srgbClr val="072428"/>
                </a:solidFill>
                <a:latin typeface="Calibri" pitchFamily="34" charset="0"/>
                <a:sym typeface="Wingdings" pitchFamily="2" charset="2"/>
              </a:rPr>
              <a:t>In some products, the Statutory permissible limit of usage of starch is still very low in India compared to the permissible limits in other American and European countries. Government may consider and thereby make necessary amendments in the permissible limits</a:t>
            </a:r>
            <a:endParaRPr lang="en-IN" sz="1800" dirty="0" smtClean="0">
              <a:solidFill>
                <a:srgbClr val="072428"/>
              </a:solidFill>
              <a:latin typeface="Calibri" pitchFamily="34" charset="0"/>
            </a:endParaRPr>
          </a:p>
          <a:p>
            <a:pPr>
              <a:lnSpc>
                <a:spcPct val="80000"/>
              </a:lnSpc>
              <a:buFont typeface="Wingdings" pitchFamily="2" charset="2"/>
              <a:buChar char="Ø"/>
            </a:pPr>
            <a:r>
              <a:rPr lang="en-US" sz="1800" dirty="0" smtClean="0">
                <a:solidFill>
                  <a:srgbClr val="072428"/>
                </a:solidFill>
                <a:latin typeface="Calibri" pitchFamily="34" charset="0"/>
              </a:rPr>
              <a:t>Increase in consumption of  Maize products can check on the pricing of Sugar and Government  may give incentives to starch industry in future</a:t>
            </a:r>
          </a:p>
          <a:p>
            <a:pPr>
              <a:lnSpc>
                <a:spcPct val="80000"/>
              </a:lnSpc>
              <a:buFont typeface="Wingdings" pitchFamily="2" charset="2"/>
              <a:buChar char="Ø"/>
            </a:pPr>
            <a:r>
              <a:rPr lang="en-US" sz="1800" dirty="0" smtClean="0">
                <a:solidFill>
                  <a:srgbClr val="072428"/>
                </a:solidFill>
                <a:latin typeface="Calibri" pitchFamily="34" charset="0"/>
              </a:rPr>
              <a:t>4 industrial sectors ( </a:t>
            </a:r>
            <a:r>
              <a:rPr lang="en-US" sz="1800" dirty="0" err="1" smtClean="0">
                <a:solidFill>
                  <a:srgbClr val="072428"/>
                </a:solidFill>
                <a:latin typeface="Calibri" pitchFamily="34" charset="0"/>
              </a:rPr>
              <a:t>Pharma</a:t>
            </a:r>
            <a:r>
              <a:rPr lang="en-US" sz="1800" dirty="0" smtClean="0">
                <a:solidFill>
                  <a:srgbClr val="072428"/>
                </a:solidFill>
                <a:latin typeface="Calibri" pitchFamily="34" charset="0"/>
              </a:rPr>
              <a:t>, Food and Beverages, Textile &amp; Paper)  which are demand driver for the industry are doing extremely well &amp; expected to continue the uptrend in some more years</a:t>
            </a:r>
          </a:p>
          <a:p>
            <a:pPr>
              <a:lnSpc>
                <a:spcPct val="80000"/>
              </a:lnSpc>
              <a:buFont typeface="Wingdings" pitchFamily="2" charset="2"/>
              <a:buChar char="Ø"/>
            </a:pPr>
            <a:endParaRPr lang="en-US" sz="1800" dirty="0" smtClean="0">
              <a:solidFill>
                <a:srgbClr val="072428"/>
              </a:solidFill>
              <a:latin typeface="Calibri" pitchFamily="34" charset="0"/>
            </a:endParaRPr>
          </a:p>
        </p:txBody>
      </p:sp>
      <p:pic>
        <p:nvPicPr>
          <p:cNvPr id="184325" name="Content Placeholder 3" descr="6-14120Q05K2435.png"/>
          <p:cNvPicPr>
            <a:picLocks noGrp="1" noChangeAspect="1"/>
          </p:cNvPicPr>
          <p:nvPr>
            <p:ph type="body" sz="half" idx="4294967295"/>
          </p:nvPr>
        </p:nvPicPr>
        <p:blipFill>
          <a:blip r:embed="rId3"/>
          <a:srcRect/>
          <a:stretch>
            <a:fillRect/>
          </a:stretch>
        </p:blipFill>
        <p:spPr>
          <a:xfrm>
            <a:off x="5105400" y="2057400"/>
            <a:ext cx="3850758" cy="3124200"/>
          </a:xfrm>
          <a:noFill/>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Content Placeholder 2"/>
          <p:cNvSpPr>
            <a:spLocks noGrp="1"/>
          </p:cNvSpPr>
          <p:nvPr>
            <p:ph sz="quarter" idx="1"/>
          </p:nvPr>
        </p:nvSpPr>
        <p:spPr>
          <a:xfrm>
            <a:off x="1042988" y="1828800"/>
            <a:ext cx="6777037" cy="3508375"/>
          </a:xfrm>
        </p:spPr>
        <p:txBody>
          <a:bodyPr>
            <a:normAutofit/>
          </a:bodyPr>
          <a:lstStyle/>
          <a:p>
            <a:pPr marL="525463" indent="-457200">
              <a:buFont typeface="Calibri" pitchFamily="34" charset="0"/>
              <a:buAutoNum type="arabicPeriod"/>
            </a:pPr>
            <a:r>
              <a:rPr lang="en-CA" sz="2400" b="1" dirty="0" smtClean="0">
                <a:solidFill>
                  <a:srgbClr val="000000"/>
                </a:solidFill>
                <a:latin typeface="Calibri" pitchFamily="34" charset="0"/>
              </a:rPr>
              <a:t>Business Overview</a:t>
            </a:r>
          </a:p>
          <a:p>
            <a:pPr marL="525463" indent="-457200">
              <a:buFont typeface="Calibri" pitchFamily="34" charset="0"/>
              <a:buAutoNum type="arabicPeriod"/>
            </a:pPr>
            <a:r>
              <a:rPr lang="en-CA" sz="2400" b="1" dirty="0" smtClean="0">
                <a:solidFill>
                  <a:srgbClr val="000000"/>
                </a:solidFill>
                <a:latin typeface="Calibri" pitchFamily="34" charset="0"/>
              </a:rPr>
              <a:t>Product overview</a:t>
            </a:r>
          </a:p>
          <a:p>
            <a:pPr marL="525463" indent="-457200">
              <a:buFont typeface="Calibri" pitchFamily="34" charset="0"/>
              <a:buAutoNum type="arabicPeriod"/>
            </a:pPr>
            <a:r>
              <a:rPr lang="en-CA" sz="2400" b="1" dirty="0" smtClean="0">
                <a:solidFill>
                  <a:srgbClr val="000000"/>
                </a:solidFill>
                <a:latin typeface="Calibri" pitchFamily="34" charset="0"/>
              </a:rPr>
              <a:t>Management Vision and Ethics</a:t>
            </a:r>
          </a:p>
          <a:p>
            <a:pPr marL="525463" indent="-457200">
              <a:buFont typeface="Calibri" pitchFamily="34" charset="0"/>
              <a:buAutoNum type="arabicPeriod"/>
            </a:pPr>
            <a:r>
              <a:rPr lang="en-CA" sz="2400" b="1" dirty="0" smtClean="0">
                <a:solidFill>
                  <a:srgbClr val="000000"/>
                </a:solidFill>
                <a:latin typeface="Calibri" pitchFamily="34" charset="0"/>
              </a:rPr>
              <a:t>Industry Dynamics</a:t>
            </a:r>
          </a:p>
          <a:p>
            <a:pPr marL="525463" indent="-457200">
              <a:buFont typeface="Calibri" pitchFamily="34" charset="0"/>
              <a:buAutoNum type="arabicPeriod"/>
            </a:pPr>
            <a:r>
              <a:rPr lang="en-CA" sz="2400" b="1" dirty="0" smtClean="0">
                <a:solidFill>
                  <a:srgbClr val="000000"/>
                </a:solidFill>
                <a:latin typeface="Calibri" pitchFamily="34" charset="0"/>
              </a:rPr>
              <a:t>Financial Highlights</a:t>
            </a:r>
          </a:p>
          <a:p>
            <a:pPr marL="525463" indent="-457200">
              <a:buFont typeface="Calibri" pitchFamily="34" charset="0"/>
              <a:buAutoNum type="arabicPeriod"/>
            </a:pPr>
            <a:r>
              <a:rPr lang="en-CA" sz="2400" b="1" dirty="0" smtClean="0">
                <a:solidFill>
                  <a:srgbClr val="000000"/>
                </a:solidFill>
                <a:latin typeface="Calibri" pitchFamily="34" charset="0"/>
              </a:rPr>
              <a:t>Strategic Outlook</a:t>
            </a:r>
          </a:p>
        </p:txBody>
      </p:sp>
      <p:sp>
        <p:nvSpPr>
          <p:cNvPr id="167938" name="TextBox 4"/>
          <p:cNvSpPr txBox="1">
            <a:spLocks noChangeArrowheads="1"/>
          </p:cNvSpPr>
          <p:nvPr/>
        </p:nvSpPr>
        <p:spPr bwMode="auto">
          <a:xfrm>
            <a:off x="1524000" y="838200"/>
            <a:ext cx="3276600" cy="584775"/>
          </a:xfrm>
          <a:prstGeom prst="rect">
            <a:avLst/>
          </a:prstGeom>
          <a:noFill/>
          <a:ln w="9525">
            <a:noFill/>
            <a:miter lim="800000"/>
            <a:headEnd/>
            <a:tailEnd/>
          </a:ln>
        </p:spPr>
        <p:txBody>
          <a:bodyPr wrap="square">
            <a:spAutoFit/>
          </a:bodyPr>
          <a:lstStyle/>
          <a:p>
            <a:r>
              <a:rPr lang="en-US" sz="3200" b="1" dirty="0">
                <a:latin typeface="Constantia" pitchFamily="18" charset="0"/>
              </a:rPr>
              <a:t>CONTENTS</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4"/>
          <p:cNvSpPr>
            <a:spLocks noGrp="1"/>
          </p:cNvSpPr>
          <p:nvPr>
            <p:ph type="title"/>
          </p:nvPr>
        </p:nvSpPr>
        <p:spPr>
          <a:xfrm>
            <a:off x="609600" y="457200"/>
            <a:ext cx="7313613" cy="868362"/>
          </a:xfrm>
        </p:spPr>
        <p:txBody>
          <a:bodyPr/>
          <a:lstStyle/>
          <a:p>
            <a:pPr algn="ctr"/>
            <a:r>
              <a:rPr lang="en-US" sz="3200" b="1" dirty="0" smtClean="0">
                <a:solidFill>
                  <a:srgbClr val="FF3300"/>
                </a:solidFill>
                <a:latin typeface="Constantia" pitchFamily="18" charset="0"/>
              </a:rPr>
              <a:t>STRATEGIC OUTLOOK</a:t>
            </a:r>
          </a:p>
        </p:txBody>
      </p:sp>
      <p:sp>
        <p:nvSpPr>
          <p:cNvPr id="3" name="Content Placeholder 2"/>
          <p:cNvSpPr>
            <a:spLocks noGrp="1"/>
          </p:cNvSpPr>
          <p:nvPr>
            <p:ph sz="quarter" idx="1"/>
          </p:nvPr>
        </p:nvSpPr>
        <p:spPr>
          <a:xfrm>
            <a:off x="228600" y="1219200"/>
            <a:ext cx="8382000" cy="5638800"/>
          </a:xfrm>
        </p:spPr>
        <p:txBody>
          <a:bodyPr>
            <a:noAutofit/>
          </a:bodyPr>
          <a:lstStyle/>
          <a:p>
            <a:endParaRPr lang="en-US" sz="1800" dirty="0" smtClean="0">
              <a:latin typeface="Calibri" pitchFamily="34" charset="0"/>
              <a:cs typeface="Calibri" pitchFamily="34" charset="0"/>
            </a:endParaRPr>
          </a:p>
          <a:p>
            <a:pPr algn="just"/>
            <a:r>
              <a:rPr lang="en-US" sz="1800" dirty="0" smtClean="0">
                <a:latin typeface="Calibri" pitchFamily="34" charset="0"/>
                <a:cs typeface="Calibri" pitchFamily="34" charset="0"/>
              </a:rPr>
              <a:t>Our foreign exchange reserves were USD 405.64 billion in the week to March 15, 2019 and have exceeded 449 in the last quarter of Nov 19, according to the RBI data. Our GDP is expected to reach USD 6 trillion by FY27 and achieve upper-middle income status on the back of digitization, globalization, favorable demographics, and reforms. </a:t>
            </a:r>
            <a:endParaRPr lang="en-IN" sz="1800" dirty="0" smtClean="0">
              <a:latin typeface="Calibri" pitchFamily="34" charset="0"/>
              <a:cs typeface="Calibri" pitchFamily="34" charset="0"/>
            </a:endParaRPr>
          </a:p>
          <a:p>
            <a:endParaRPr lang="en-US" sz="1800" dirty="0" smtClean="0">
              <a:latin typeface="Calibri" pitchFamily="34" charset="0"/>
              <a:cs typeface="Calibri" pitchFamily="34" charset="0"/>
            </a:endParaRPr>
          </a:p>
          <a:p>
            <a:pPr algn="just"/>
            <a:r>
              <a:rPr lang="en-US" sz="1800" dirty="0" smtClean="0">
                <a:latin typeface="Calibri" pitchFamily="34" charset="0"/>
                <a:cs typeface="Calibri" pitchFamily="34" charset="0"/>
              </a:rPr>
              <a:t>India is expected to be the third largest consumer economy as its consumption may reach to USD 4 trillion by 2025, owing to shift in consumer behavior and expenditure pattern, according to BCG; and is estimated to surpass the US to become the second largest economy in terms of PPP by 2040, according to PwC.</a:t>
            </a:r>
            <a:endParaRPr lang="en-IN" sz="1800" dirty="0" smtClean="0">
              <a:latin typeface="Calibri" pitchFamily="34" charset="0"/>
              <a:cs typeface="Calibri" pitchFamily="34" charset="0"/>
            </a:endParaRPr>
          </a:p>
          <a:p>
            <a:pPr algn="just"/>
            <a:endParaRPr lang="en-US" sz="1800" dirty="0" smtClean="0">
              <a:latin typeface="Calibri" pitchFamily="34" charset="0"/>
              <a:cs typeface="Calibri" pitchFamily="34" charset="0"/>
            </a:endParaRPr>
          </a:p>
          <a:p>
            <a:pPr algn="just"/>
            <a:r>
              <a:rPr lang="en-US" sz="1800" dirty="0" smtClean="0">
                <a:latin typeface="Calibri" pitchFamily="34" charset="0"/>
                <a:cs typeface="Calibri" pitchFamily="34" charset="0"/>
              </a:rPr>
              <a:t>Macro reforms like GST, bankruptcy code, and setting up of inflation targeting framework are very important ones. We have seen an improvement in ease of doing business. Those are all good measures taken by the government.</a:t>
            </a:r>
            <a:endParaRPr lang="en-IN" sz="1800" dirty="0" smtClean="0">
              <a:latin typeface="Calibri" pitchFamily="34" charset="0"/>
              <a:cs typeface="Calibri" pitchFamily="34" charset="0"/>
            </a:endParaRPr>
          </a:p>
          <a:p>
            <a:pPr>
              <a:lnSpc>
                <a:spcPct val="80000"/>
              </a:lnSpc>
              <a:buFont typeface="Wingdings" pitchFamily="2" charset="2"/>
              <a:buChar char="Ø"/>
            </a:pPr>
            <a:endParaRPr lang="en-US" sz="1800" dirty="0" smtClean="0">
              <a:solidFill>
                <a:srgbClr val="072428"/>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053263" cy="762000"/>
          </a:xfrm>
        </p:spPr>
        <p:txBody>
          <a:bodyPr>
            <a:normAutofit/>
          </a:bodyPr>
          <a:lstStyle/>
          <a:p>
            <a:pPr algn="ctr"/>
            <a:r>
              <a:rPr lang="en-US" sz="3200" b="1" dirty="0" smtClean="0">
                <a:solidFill>
                  <a:srgbClr val="FF3300"/>
                </a:solidFill>
                <a:latin typeface="Constantia" pitchFamily="18" charset="0"/>
              </a:rPr>
              <a:t>CHALLANGES</a:t>
            </a:r>
          </a:p>
        </p:txBody>
      </p:sp>
      <p:sp>
        <p:nvSpPr>
          <p:cNvPr id="187394" name="Content Placeholder 2"/>
          <p:cNvSpPr>
            <a:spLocks noGrp="1"/>
          </p:cNvSpPr>
          <p:nvPr>
            <p:ph sz="quarter" idx="1"/>
          </p:nvPr>
        </p:nvSpPr>
        <p:spPr>
          <a:xfrm>
            <a:off x="0" y="1600200"/>
            <a:ext cx="9144000" cy="5257800"/>
          </a:xfrm>
        </p:spPr>
        <p:txBody>
          <a:bodyPr>
            <a:normAutofit/>
          </a:bodyPr>
          <a:lstStyle/>
          <a:p>
            <a:pPr>
              <a:buFont typeface="Wingdings" pitchFamily="2" charset="2"/>
              <a:buChar char="Ø"/>
            </a:pPr>
            <a:r>
              <a:rPr lang="en-US" sz="2000" dirty="0" smtClean="0">
                <a:latin typeface="Calibri" pitchFamily="34" charset="0"/>
                <a:cs typeface="Calibri" pitchFamily="34" charset="0"/>
              </a:rPr>
              <a:t>Consumer industry suffers from fragmented supply: In spite of prices being low, consumer industry have low margins.</a:t>
            </a:r>
          </a:p>
          <a:p>
            <a:pPr>
              <a:buFont typeface="Wingdings" pitchFamily="2" charset="2"/>
              <a:buChar char="Ø"/>
            </a:pPr>
            <a:r>
              <a:rPr lang="en-US" sz="2000" dirty="0" smtClean="0">
                <a:latin typeface="Calibri" pitchFamily="34" charset="0"/>
                <a:cs typeface="Calibri" pitchFamily="34" charset="0"/>
              </a:rPr>
              <a:t>Consistent quality of maize is not available round the year: Cost of cultivation is high and not competitive to world price</a:t>
            </a:r>
          </a:p>
          <a:p>
            <a:pPr>
              <a:buFont typeface="Wingdings" pitchFamily="2" charset="2"/>
              <a:buChar char="Ø"/>
            </a:pPr>
            <a:r>
              <a:rPr lang="en-US" sz="2000" dirty="0" smtClean="0">
                <a:latin typeface="Calibri" pitchFamily="34" charset="0"/>
                <a:cs typeface="Calibri" pitchFamily="34" charset="0"/>
              </a:rPr>
              <a:t>Capacity to dry corn up to the level of 14% is not present which leads to wastage and loss to farmers.</a:t>
            </a:r>
          </a:p>
          <a:p>
            <a:pPr>
              <a:buFont typeface="Wingdings" pitchFamily="2" charset="2"/>
              <a:buChar char="Ø"/>
            </a:pPr>
            <a:r>
              <a:rPr lang="en-US" sz="2000" dirty="0" smtClean="0">
                <a:latin typeface="Calibri" pitchFamily="34" charset="0"/>
                <a:cs typeface="Calibri" pitchFamily="34" charset="0"/>
              </a:rPr>
              <a:t>Post harvest losses are on a rise and quality protein is not available.</a:t>
            </a:r>
          </a:p>
          <a:p>
            <a:pPr>
              <a:buFont typeface="Wingdings" pitchFamily="2" charset="2"/>
              <a:buChar char="Ø"/>
            </a:pPr>
            <a:r>
              <a:rPr lang="en-US" sz="2000" dirty="0" smtClean="0">
                <a:latin typeface="Calibri" pitchFamily="34" charset="0"/>
                <a:cs typeface="Calibri" pitchFamily="34" charset="0"/>
              </a:rPr>
              <a:t>Ground water level has gone down substantially</a:t>
            </a:r>
          </a:p>
          <a:p>
            <a:pPr>
              <a:buFont typeface="Wingdings" pitchFamily="2" charset="2"/>
              <a:buChar char="Ø"/>
            </a:pPr>
            <a:r>
              <a:rPr lang="en-US" sz="2000" dirty="0" smtClean="0">
                <a:latin typeface="Calibri" pitchFamily="34" charset="0"/>
                <a:cs typeface="Calibri" pitchFamily="34" charset="0"/>
              </a:rPr>
              <a:t>Lack </a:t>
            </a:r>
            <a:r>
              <a:rPr lang="en-US" sz="2000" dirty="0" smtClean="0">
                <a:latin typeface="Calibri" pitchFamily="34" charset="0"/>
                <a:cs typeface="Calibri" pitchFamily="34" charset="0"/>
              </a:rPr>
              <a:t>of agriculture sector reforms that many believe should run concurrently even</a:t>
            </a:r>
            <a:br>
              <a:rPr lang="en-US" sz="2000" dirty="0" smtClean="0">
                <a:latin typeface="Calibri" pitchFamily="34" charset="0"/>
                <a:cs typeface="Calibri" pitchFamily="34" charset="0"/>
              </a:rPr>
            </a:br>
            <a:r>
              <a:rPr lang="en-US" sz="2000" dirty="0" smtClean="0">
                <a:latin typeface="Calibri" pitchFamily="34" charset="0"/>
                <a:cs typeface="Calibri" pitchFamily="34" charset="0"/>
              </a:rPr>
              <a:t>as infrastructure for food processing is set up in the country </a:t>
            </a:r>
          </a:p>
          <a:p>
            <a:pPr>
              <a:buFont typeface="Wingdings" pitchFamily="2" charset="2"/>
              <a:buChar char="Ø"/>
            </a:pPr>
            <a:endParaRPr lang="en-US" sz="2000" dirty="0" smtClean="0">
              <a:latin typeface="Calibri" pitchFamily="34" charset="0"/>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053263" cy="766763"/>
          </a:xfrm>
        </p:spPr>
        <p:txBody>
          <a:bodyPr>
            <a:normAutofit/>
          </a:bodyPr>
          <a:lstStyle/>
          <a:p>
            <a:pPr algn="ctr"/>
            <a:r>
              <a:rPr lang="en-US" sz="3200" b="1" dirty="0" smtClean="0">
                <a:solidFill>
                  <a:srgbClr val="FF3300"/>
                </a:solidFill>
                <a:latin typeface="Constantia" pitchFamily="18" charset="0"/>
              </a:rPr>
              <a:t>WAY FORWARD </a:t>
            </a:r>
          </a:p>
        </p:txBody>
      </p:sp>
      <p:sp>
        <p:nvSpPr>
          <p:cNvPr id="188418" name="Content Placeholder 2"/>
          <p:cNvSpPr>
            <a:spLocks noGrp="1"/>
          </p:cNvSpPr>
          <p:nvPr>
            <p:ph sz="quarter" idx="1"/>
          </p:nvPr>
        </p:nvSpPr>
        <p:spPr>
          <a:xfrm>
            <a:off x="0" y="1600200"/>
            <a:ext cx="9144000" cy="4953000"/>
          </a:xfrm>
        </p:spPr>
        <p:txBody>
          <a:bodyPr>
            <a:noAutofit/>
          </a:bodyPr>
          <a:lstStyle/>
          <a:p>
            <a:pPr>
              <a:buFont typeface="Wingdings" pitchFamily="2" charset="2"/>
              <a:buChar char="Ø"/>
            </a:pPr>
            <a:r>
              <a:rPr lang="en-US" sz="2000" dirty="0" smtClean="0">
                <a:latin typeface="Calibri" pitchFamily="34" charset="0"/>
                <a:cs typeface="Calibri" pitchFamily="34" charset="0"/>
              </a:rPr>
              <a:t>Carbohydrate-based products have the potential to improve the sustainability of natural resources, environmental quality and national security while competing economically to expand </a:t>
            </a:r>
          </a:p>
          <a:p>
            <a:pPr>
              <a:buFont typeface="Wingdings" pitchFamily="2" charset="2"/>
              <a:buChar char="Ø"/>
            </a:pPr>
            <a:r>
              <a:rPr lang="en-US" sz="2000" dirty="0" smtClean="0">
                <a:latin typeface="Calibri" pitchFamily="34" charset="0"/>
                <a:cs typeface="Calibri" pitchFamily="34" charset="0"/>
              </a:rPr>
              <a:t>INDIA need to build Capacity </a:t>
            </a:r>
            <a:r>
              <a:rPr lang="en-US" sz="2000" dirty="0" smtClean="0">
                <a:latin typeface="Calibri" pitchFamily="34" charset="0"/>
                <a:cs typeface="Calibri" pitchFamily="34" charset="0"/>
              </a:rPr>
              <a:t>to dry </a:t>
            </a:r>
            <a:r>
              <a:rPr lang="en-US" sz="2000" dirty="0" smtClean="0">
                <a:latin typeface="Calibri" pitchFamily="34" charset="0"/>
                <a:cs typeface="Calibri" pitchFamily="34" charset="0"/>
              </a:rPr>
              <a:t>corn and minimize loss to farmers.</a:t>
            </a:r>
          </a:p>
          <a:p>
            <a:pPr>
              <a:buFont typeface="Wingdings" pitchFamily="2" charset="2"/>
              <a:buChar char="Ø"/>
            </a:pPr>
            <a:r>
              <a:rPr lang="en-US" sz="2000" dirty="0" smtClean="0">
                <a:latin typeface="Calibri" pitchFamily="34" charset="0"/>
                <a:cs typeface="Calibri" pitchFamily="34" charset="0"/>
              </a:rPr>
              <a:t>India need to find ways to increase </a:t>
            </a:r>
            <a:r>
              <a:rPr lang="en-US" sz="2000" dirty="0">
                <a:latin typeface="Calibri" pitchFamily="34" charset="0"/>
                <a:cs typeface="Calibri" pitchFamily="34" charset="0"/>
              </a:rPr>
              <a:t>R</a:t>
            </a:r>
            <a:r>
              <a:rPr lang="en-US" sz="2000" dirty="0" smtClean="0">
                <a:latin typeface="Calibri" pitchFamily="34" charset="0"/>
                <a:cs typeface="Calibri" pitchFamily="34" charset="0"/>
              </a:rPr>
              <a:t>abi corn and more focus to be given to post harvest management.</a:t>
            </a:r>
          </a:p>
          <a:p>
            <a:pPr>
              <a:buFont typeface="Wingdings" pitchFamily="2" charset="2"/>
              <a:buChar char="Ø"/>
            </a:pPr>
            <a:r>
              <a:rPr lang="en-US" sz="2000" dirty="0" smtClean="0">
                <a:latin typeface="Calibri" pitchFamily="34" charset="0"/>
                <a:cs typeface="Calibri" pitchFamily="34" charset="0"/>
              </a:rPr>
              <a:t>R&amp;D for quality protein is required.</a:t>
            </a:r>
          </a:p>
          <a:p>
            <a:pPr>
              <a:buFont typeface="Wingdings" pitchFamily="2" charset="2"/>
              <a:buChar char="Ø"/>
            </a:pPr>
            <a:r>
              <a:rPr lang="en-US" sz="2000" dirty="0" smtClean="0">
                <a:latin typeface="Calibri" pitchFamily="34" charset="0"/>
                <a:cs typeface="Calibri" pitchFamily="34" charset="0"/>
              </a:rPr>
              <a:t>Maize </a:t>
            </a:r>
            <a:r>
              <a:rPr lang="en-US" sz="2000" dirty="0" smtClean="0">
                <a:latin typeface="Calibri" pitchFamily="34" charset="0"/>
                <a:cs typeface="Calibri" pitchFamily="34" charset="0"/>
              </a:rPr>
              <a:t>based Intercropping system is the need of the hour.</a:t>
            </a:r>
          </a:p>
          <a:p>
            <a:pPr>
              <a:buFont typeface="Wingdings" pitchFamily="2" charset="2"/>
              <a:buChar char="Ø"/>
            </a:pPr>
            <a:r>
              <a:rPr lang="en-US" sz="2000" dirty="0" smtClean="0">
                <a:latin typeface="Calibri" pitchFamily="34" charset="0"/>
                <a:cs typeface="Calibri" pitchFamily="34" charset="0"/>
              </a:rPr>
              <a:t>Productivity needs to be increased through: seed treatment; use of disease resistant maize composites; growing early maturing hybrids; better provision of irrigation resources.</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19200" y="457200"/>
            <a:ext cx="7053263" cy="766763"/>
          </a:xfrm>
        </p:spPr>
        <p:txBody>
          <a:bodyPr>
            <a:normAutofit/>
          </a:bodyPr>
          <a:lstStyle/>
          <a:p>
            <a:pPr algn="ctr"/>
            <a:r>
              <a:rPr lang="en-US" sz="3200" b="1" dirty="0" smtClean="0">
                <a:solidFill>
                  <a:srgbClr val="FF3300"/>
                </a:solidFill>
                <a:latin typeface="Constantia" pitchFamily="18" charset="0"/>
              </a:rPr>
              <a:t> </a:t>
            </a:r>
            <a:r>
              <a:rPr lang="en-US" sz="3200" b="1" dirty="0">
                <a:solidFill>
                  <a:srgbClr val="FF3300"/>
                </a:solidFill>
                <a:latin typeface="Constantia" pitchFamily="18" charset="0"/>
              </a:rPr>
              <a:t> WAY FORWARD </a:t>
            </a:r>
            <a:endParaRPr lang="en-US" sz="3200" b="1" dirty="0" smtClean="0">
              <a:solidFill>
                <a:srgbClr val="FF3300"/>
              </a:solidFill>
              <a:latin typeface="Constantia" pitchFamily="18" charset="0"/>
            </a:endParaRPr>
          </a:p>
        </p:txBody>
      </p:sp>
      <p:sp>
        <p:nvSpPr>
          <p:cNvPr id="358403" name="Content Placeholder 2"/>
          <p:cNvSpPr>
            <a:spLocks noGrp="1"/>
          </p:cNvSpPr>
          <p:nvPr>
            <p:ph idx="4294967295"/>
          </p:nvPr>
        </p:nvSpPr>
        <p:spPr>
          <a:xfrm>
            <a:off x="0" y="838200"/>
            <a:ext cx="9144000" cy="5410200"/>
          </a:xfrm>
        </p:spPr>
        <p:txBody>
          <a:bodyPr>
            <a:noAutofit/>
          </a:bodyPr>
          <a:lstStyle/>
          <a:p>
            <a:pPr>
              <a:buFont typeface="Wingdings" pitchFamily="2" charset="2"/>
              <a:buNone/>
            </a:pPr>
            <a:endParaRPr lang="en-US" sz="2000" dirty="0" smtClean="0">
              <a:latin typeface="Calibri" pitchFamily="34" charset="0"/>
              <a:cs typeface="Calibri" pitchFamily="34" charset="0"/>
            </a:endParaRPr>
          </a:p>
          <a:p>
            <a:pPr>
              <a:buFont typeface="Wingdings" pitchFamily="2" charset="2"/>
              <a:buChar char="Ø"/>
            </a:pPr>
            <a:r>
              <a:rPr lang="en-US" sz="2000" dirty="0" smtClean="0">
                <a:latin typeface="Calibri" pitchFamily="34" charset="0"/>
                <a:cs typeface="Calibri" pitchFamily="34" charset="0"/>
              </a:rPr>
              <a:t>Maize Productivity needs to be increased through: seed treatment; use of disease resistant maize composites; growing early maturing hybrids; better provision of irrigation resources</a:t>
            </a:r>
          </a:p>
          <a:p>
            <a:pPr>
              <a:buFont typeface="Wingdings" pitchFamily="2" charset="2"/>
              <a:buChar char="Ø"/>
            </a:pPr>
            <a:r>
              <a:rPr lang="en-US" sz="2000" dirty="0">
                <a:latin typeface="Calibri" pitchFamily="34" charset="0"/>
                <a:cs typeface="Calibri" pitchFamily="34" charset="0"/>
              </a:rPr>
              <a:t>G</a:t>
            </a:r>
            <a:r>
              <a:rPr lang="en-US" sz="2000" dirty="0" smtClean="0">
                <a:latin typeface="Calibri" pitchFamily="34" charset="0"/>
                <a:cs typeface="Calibri" pitchFamily="34" charset="0"/>
              </a:rPr>
              <a:t>lobally</a:t>
            </a:r>
            <a:r>
              <a:rPr lang="en-US" sz="2000" dirty="0">
                <a:latin typeface="Calibri" pitchFamily="34" charset="0"/>
                <a:cs typeface="Calibri" pitchFamily="34" charset="0"/>
              </a:rPr>
              <a:t>, as the economies mature there is deceleration in demand growth for sugar and acceleration in growth in demand for starch / starch sweeteners. This structural change is yet to catch up in India, which boasts of a wider gap with per capita sugar consumption of 20 </a:t>
            </a:r>
            <a:r>
              <a:rPr lang="en-US" sz="2000" dirty="0" err="1">
                <a:latin typeface="Calibri" pitchFamily="34" charset="0"/>
                <a:cs typeface="Calibri" pitchFamily="34" charset="0"/>
              </a:rPr>
              <a:t>Kgs</a:t>
            </a:r>
            <a:r>
              <a:rPr lang="en-US" sz="2000" dirty="0">
                <a:latin typeface="Calibri" pitchFamily="34" charset="0"/>
                <a:cs typeface="Calibri" pitchFamily="34" charset="0"/>
              </a:rPr>
              <a:t>, against starch consumption of </a:t>
            </a:r>
            <a:r>
              <a:rPr lang="en-US" sz="2000" dirty="0" smtClean="0">
                <a:latin typeface="Calibri" pitchFamily="34" charset="0"/>
                <a:cs typeface="Calibri" pitchFamily="34" charset="0"/>
              </a:rPr>
              <a:t>1.5 </a:t>
            </a:r>
            <a:r>
              <a:rPr lang="en-US" sz="2000" dirty="0" err="1">
                <a:latin typeface="Calibri" pitchFamily="34" charset="0"/>
                <a:cs typeface="Calibri" pitchFamily="34" charset="0"/>
              </a:rPr>
              <a:t>Kgs</a:t>
            </a:r>
            <a:r>
              <a:rPr lang="en-US" sz="2000" dirty="0" smtClean="0">
                <a:latin typeface="Calibri" pitchFamily="34" charset="0"/>
                <a:cs typeface="Calibri" pitchFamily="34" charset="0"/>
              </a:rPr>
              <a:t>.  As the </a:t>
            </a:r>
            <a:r>
              <a:rPr lang="en-US" sz="2000" dirty="0">
                <a:latin typeface="Calibri" pitchFamily="34" charset="0"/>
                <a:cs typeface="Calibri" pitchFamily="34" charset="0"/>
              </a:rPr>
              <a:t>economy </a:t>
            </a:r>
            <a:r>
              <a:rPr lang="en-US" sz="2000" dirty="0" smtClean="0">
                <a:latin typeface="Calibri" pitchFamily="34" charset="0"/>
                <a:cs typeface="Calibri" pitchFamily="34" charset="0"/>
              </a:rPr>
              <a:t>matures, Industry </a:t>
            </a:r>
            <a:r>
              <a:rPr lang="en-US" sz="2000" dirty="0" smtClean="0">
                <a:latin typeface="Calibri" pitchFamily="34" charset="0"/>
                <a:cs typeface="Calibri" pitchFamily="34" charset="0"/>
              </a:rPr>
              <a:t>expects </a:t>
            </a:r>
            <a:r>
              <a:rPr lang="en-US" sz="2000" dirty="0">
                <a:latin typeface="Calibri" pitchFamily="34" charset="0"/>
                <a:cs typeface="Calibri" pitchFamily="34" charset="0"/>
              </a:rPr>
              <a:t>acceleration in the pace of growth in demand for Starch/Starch sweeteners over the next five to ten years.</a:t>
            </a:r>
            <a:endParaRPr lang="en-US" sz="2000" dirty="0" smtClean="0">
              <a:latin typeface="Calibri" pitchFamily="34" charset="0"/>
              <a:cs typeface="Calibri" pitchFamily="34" charset="0"/>
            </a:endParaRPr>
          </a:p>
          <a:p>
            <a:pPr>
              <a:buFont typeface="Wingdings" pitchFamily="2" charset="2"/>
              <a:buChar char="Ø"/>
            </a:pPr>
            <a:r>
              <a:rPr lang="en-US" sz="2000" dirty="0">
                <a:latin typeface="Calibri" pitchFamily="34" charset="0"/>
                <a:cs typeface="Calibri" pitchFamily="34" charset="0"/>
              </a:rPr>
              <a:t>P</a:t>
            </a:r>
            <a:r>
              <a:rPr lang="en-US" sz="2000" dirty="0" smtClean="0">
                <a:latin typeface="Calibri" pitchFamily="34" charset="0"/>
                <a:cs typeface="Calibri" pitchFamily="34" charset="0"/>
              </a:rPr>
              <a:t>roduct mix decisions are affected by many factors and economy of scale is a significant one </a:t>
            </a:r>
          </a:p>
          <a:p>
            <a:pPr>
              <a:buFont typeface="Wingdings" pitchFamily="2" charset="2"/>
              <a:buChar char="Ø"/>
            </a:pPr>
            <a:r>
              <a:rPr lang="en-US" sz="2000" dirty="0" smtClean="0">
                <a:latin typeface="Calibri" pitchFamily="34" charset="0"/>
                <a:cs typeface="Calibri" pitchFamily="34" charset="0"/>
              </a:rPr>
              <a:t>From the production phase to  industrial applications,   starch is a perfect raw material to act as a substitute for fossil-fuel components in numerous chemical applications  </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4"/>
          <p:cNvSpPr>
            <a:spLocks noGrp="1"/>
          </p:cNvSpPr>
          <p:nvPr>
            <p:ph type="title"/>
          </p:nvPr>
        </p:nvSpPr>
        <p:spPr>
          <a:xfrm>
            <a:off x="1447800" y="685800"/>
            <a:ext cx="6546850" cy="862013"/>
          </a:xfrm>
        </p:spPr>
        <p:txBody>
          <a:bodyPr/>
          <a:lstStyle/>
          <a:p>
            <a:pPr algn="ctr"/>
            <a:r>
              <a:rPr lang="en-US" sz="3200" b="1" dirty="0" smtClean="0">
                <a:solidFill>
                  <a:srgbClr val="FF3300"/>
                </a:solidFill>
                <a:latin typeface="Constantia" pitchFamily="18" charset="0"/>
              </a:rPr>
              <a:t>MANAGEMENT VISION</a:t>
            </a:r>
          </a:p>
        </p:txBody>
      </p:sp>
      <p:sp>
        <p:nvSpPr>
          <p:cNvPr id="3" name="Content Placeholder 2"/>
          <p:cNvSpPr>
            <a:spLocks noGrp="1"/>
          </p:cNvSpPr>
          <p:nvPr>
            <p:ph sz="quarter" idx="1"/>
          </p:nvPr>
        </p:nvSpPr>
        <p:spPr>
          <a:xfrm>
            <a:off x="304800" y="1676400"/>
            <a:ext cx="8839200" cy="4876800"/>
          </a:xfrm>
        </p:spPr>
        <p:txBody>
          <a:bodyPr>
            <a:normAutofit/>
          </a:bodyPr>
          <a:lstStyle/>
          <a:p>
            <a:pPr marL="274320" indent="-274320" fontAlgn="auto">
              <a:spcAft>
                <a:spcPts val="0"/>
              </a:spcAft>
              <a:buClr>
                <a:schemeClr val="accent3"/>
              </a:buClr>
              <a:buFont typeface="Wingdings" pitchFamily="2" charset="2"/>
              <a:buChar char="Ø"/>
              <a:defRPr/>
            </a:pPr>
            <a:r>
              <a:rPr lang="en-IN" sz="2000" dirty="0" smtClean="0">
                <a:solidFill>
                  <a:schemeClr val="bg2">
                    <a:lumMod val="10000"/>
                  </a:schemeClr>
                </a:solidFill>
                <a:latin typeface="Calibri" pitchFamily="34" charset="0"/>
                <a:cs typeface="Calibri" pitchFamily="34" charset="0"/>
              </a:rPr>
              <a:t>Quality is the life line of every business and Company committed to satisfy  customers by manufacturing &amp; supplying quality products to their entire satisfaction.</a:t>
            </a:r>
          </a:p>
          <a:p>
            <a:pPr marL="274320" indent="-274320" fontAlgn="auto">
              <a:spcAft>
                <a:spcPts val="0"/>
              </a:spcAft>
              <a:buClr>
                <a:schemeClr val="accent3"/>
              </a:buClr>
              <a:buFont typeface="Wingdings" pitchFamily="2" charset="2"/>
              <a:buChar char="Ø"/>
              <a:defRPr/>
            </a:pPr>
            <a:r>
              <a:rPr lang="en-IN" sz="2000" dirty="0" smtClean="0">
                <a:solidFill>
                  <a:schemeClr val="bg2">
                    <a:lumMod val="10000"/>
                  </a:schemeClr>
                </a:solidFill>
                <a:latin typeface="Calibri" pitchFamily="34" charset="0"/>
                <a:cs typeface="Calibri" pitchFamily="34" charset="0"/>
              </a:rPr>
              <a:t>Sukhjit  is a innovative company : Products, technologies, processes, business models and strategies</a:t>
            </a:r>
          </a:p>
          <a:p>
            <a:pPr marL="274320" indent="-274320" fontAlgn="auto">
              <a:spcAft>
                <a:spcPts val="0"/>
              </a:spcAft>
              <a:buClr>
                <a:schemeClr val="accent3"/>
              </a:buClr>
              <a:buFont typeface="Wingdings" pitchFamily="2" charset="2"/>
              <a:buChar char="Ø"/>
              <a:defRPr/>
            </a:pPr>
            <a:r>
              <a:rPr lang="en-IN" sz="2000" dirty="0" smtClean="0">
                <a:solidFill>
                  <a:schemeClr val="bg2">
                    <a:lumMod val="10000"/>
                  </a:schemeClr>
                </a:solidFill>
                <a:latin typeface="Calibri" pitchFamily="34" charset="0"/>
                <a:cs typeface="Calibri" pitchFamily="34" charset="0"/>
              </a:rPr>
              <a:t>Addressing new growth areas:  plans to expand strategically</a:t>
            </a:r>
          </a:p>
          <a:p>
            <a:pPr marL="274320" indent="-274320" fontAlgn="auto">
              <a:spcAft>
                <a:spcPts val="0"/>
              </a:spcAft>
              <a:buClr>
                <a:schemeClr val="accent3"/>
              </a:buClr>
              <a:buFont typeface="Wingdings" pitchFamily="2" charset="2"/>
              <a:buChar char="Ø"/>
              <a:defRPr/>
            </a:pPr>
            <a:r>
              <a:rPr lang="en-IN" sz="2000" dirty="0" smtClean="0">
                <a:solidFill>
                  <a:schemeClr val="bg2">
                    <a:lumMod val="10000"/>
                  </a:schemeClr>
                </a:solidFill>
                <a:latin typeface="Calibri" pitchFamily="34" charset="0"/>
                <a:cs typeface="Calibri" pitchFamily="34" charset="0"/>
              </a:rPr>
              <a:t>Capable of identifying and using breakthrough innovations</a:t>
            </a:r>
          </a:p>
          <a:p>
            <a:pPr marL="274320" indent="-274320" fontAlgn="auto">
              <a:spcAft>
                <a:spcPts val="0"/>
              </a:spcAft>
              <a:buClr>
                <a:schemeClr val="accent3"/>
              </a:buClr>
              <a:buFont typeface="Wingdings" pitchFamily="2" charset="2"/>
              <a:buChar char="Ø"/>
              <a:defRPr/>
            </a:pPr>
            <a:r>
              <a:rPr lang="en-US" sz="2000" dirty="0">
                <a:latin typeface="Calibri" pitchFamily="34" charset="0"/>
                <a:cs typeface="Calibri" pitchFamily="34" charset="0"/>
              </a:rPr>
              <a:t>N</a:t>
            </a:r>
            <a:r>
              <a:rPr lang="en-US" sz="2000" dirty="0" smtClean="0">
                <a:latin typeface="Calibri" pitchFamily="34" charset="0"/>
                <a:cs typeface="Calibri" pitchFamily="34" charset="0"/>
              </a:rPr>
              <a:t>ew journey with 2nd generation by </a:t>
            </a:r>
            <a:r>
              <a:rPr lang="en-US" sz="2000" dirty="0">
                <a:latin typeface="Calibri" pitchFamily="34" charset="0"/>
                <a:cs typeface="Calibri" pitchFamily="34" charset="0"/>
              </a:rPr>
              <a:t>exploring </a:t>
            </a:r>
            <a:r>
              <a:rPr lang="en-US" sz="2000" dirty="0" smtClean="0">
                <a:latin typeface="Calibri" pitchFamily="34" charset="0"/>
                <a:cs typeface="Calibri" pitchFamily="34" charset="0"/>
              </a:rPr>
              <a:t>fresh </a:t>
            </a:r>
            <a:r>
              <a:rPr lang="en-US" sz="2000" dirty="0">
                <a:latin typeface="Calibri" pitchFamily="34" charset="0"/>
                <a:cs typeface="Calibri" pitchFamily="34" charset="0"/>
              </a:rPr>
              <a:t>possibilities </a:t>
            </a:r>
            <a:endParaRPr lang="en-US" sz="2000" dirty="0" smtClean="0">
              <a:latin typeface="Calibri" pitchFamily="34" charset="0"/>
              <a:cs typeface="Calibri" pitchFamily="34" charset="0"/>
            </a:endParaRPr>
          </a:p>
          <a:p>
            <a:pPr marL="274320" indent="-274320" fontAlgn="auto">
              <a:spcAft>
                <a:spcPts val="0"/>
              </a:spcAft>
              <a:buClr>
                <a:schemeClr val="accent3"/>
              </a:buClr>
              <a:buFont typeface="Wingdings" pitchFamily="2" charset="2"/>
              <a:buChar char="Ø"/>
              <a:defRPr/>
            </a:pPr>
            <a:r>
              <a:rPr lang="en-US" sz="2000" dirty="0">
                <a:latin typeface="Calibri" pitchFamily="34" charset="0"/>
                <a:cs typeface="Calibri" pitchFamily="34" charset="0"/>
              </a:rPr>
              <a:t>I</a:t>
            </a:r>
            <a:r>
              <a:rPr lang="en-US" sz="2000" dirty="0" smtClean="0">
                <a:latin typeface="Calibri" pitchFamily="34" charset="0"/>
                <a:cs typeface="Calibri" pitchFamily="34" charset="0"/>
              </a:rPr>
              <a:t>ncrease portfolio </a:t>
            </a:r>
            <a:r>
              <a:rPr lang="en-US" sz="2000" dirty="0">
                <a:latin typeface="Calibri" pitchFamily="34" charset="0"/>
                <a:cs typeface="Calibri" pitchFamily="34" charset="0"/>
              </a:rPr>
              <a:t>of </a:t>
            </a:r>
            <a:r>
              <a:rPr lang="en-US" sz="2000" dirty="0" smtClean="0">
                <a:latin typeface="Calibri" pitchFamily="34" charset="0"/>
                <a:cs typeface="Calibri" pitchFamily="34" charset="0"/>
              </a:rPr>
              <a:t>high margin value </a:t>
            </a:r>
            <a:r>
              <a:rPr lang="en-US" sz="2000" dirty="0">
                <a:latin typeface="Calibri" pitchFamily="34" charset="0"/>
                <a:cs typeface="Calibri" pitchFamily="34" charset="0"/>
              </a:rPr>
              <a:t>a</a:t>
            </a:r>
            <a:r>
              <a:rPr lang="en-US" sz="2000" dirty="0" smtClean="0">
                <a:latin typeface="Calibri" pitchFamily="34" charset="0"/>
                <a:cs typeface="Calibri" pitchFamily="34" charset="0"/>
              </a:rPr>
              <a:t>dded </a:t>
            </a:r>
            <a:r>
              <a:rPr lang="en-US" sz="2000" dirty="0">
                <a:latin typeface="Calibri" pitchFamily="34" charset="0"/>
                <a:cs typeface="Calibri" pitchFamily="34" charset="0"/>
              </a:rPr>
              <a:t>p</a:t>
            </a:r>
            <a:r>
              <a:rPr lang="en-US" sz="2000" dirty="0" smtClean="0">
                <a:latin typeface="Calibri" pitchFamily="34" charset="0"/>
                <a:cs typeface="Calibri" pitchFamily="34" charset="0"/>
              </a:rPr>
              <a:t>roducts</a:t>
            </a:r>
            <a:endParaRPr lang="en-IN" sz="2000" dirty="0">
              <a:solidFill>
                <a:schemeClr val="bg2">
                  <a:lumMod val="10000"/>
                </a:schemeClr>
              </a:solidFill>
              <a:latin typeface="Calibri" pitchFamily="34" charset="0"/>
              <a:cs typeface="Calibri" pitchFamily="34" charset="0"/>
            </a:endParaRPr>
          </a:p>
          <a:p>
            <a:pPr marL="274320" indent="-274320" fontAlgn="auto">
              <a:spcAft>
                <a:spcPts val="0"/>
              </a:spcAft>
              <a:buClr>
                <a:schemeClr val="accent3"/>
              </a:buClr>
              <a:buFont typeface="Wingdings" pitchFamily="2" charset="2"/>
              <a:buChar char="Ø"/>
              <a:defRPr/>
            </a:pPr>
            <a:endParaRPr lang="en-IN" sz="2000" dirty="0" smtClean="0">
              <a:solidFill>
                <a:schemeClr val="bg2">
                  <a:lumMod val="10000"/>
                </a:schemeClr>
              </a:solidFill>
              <a:latin typeface="Calibri" pitchFamily="34" charset="0"/>
              <a:cs typeface="Calibri" pitchFamily="34" charset="0"/>
            </a:endParaRPr>
          </a:p>
          <a:p>
            <a:pPr marL="274320" indent="-274320" fontAlgn="auto">
              <a:spcAft>
                <a:spcPts val="0"/>
              </a:spcAft>
              <a:buClr>
                <a:schemeClr val="accent3"/>
              </a:buClr>
              <a:buFont typeface="Wingdings" pitchFamily="2" charset="2"/>
              <a:buChar char="Ø"/>
              <a:defRPr/>
            </a:pPr>
            <a:endParaRPr lang="en-IN" sz="2000" dirty="0" smtClean="0">
              <a:solidFill>
                <a:schemeClr val="bg2">
                  <a:lumMod val="10000"/>
                </a:schemeClr>
              </a:solidFill>
              <a:latin typeface="Calibri" pitchFamily="34" charset="0"/>
              <a:cs typeface="Calibri" pitchFamily="34" charset="0"/>
            </a:endParaRPr>
          </a:p>
          <a:p>
            <a:pPr marL="274320" indent="-274320" fontAlgn="auto">
              <a:spcAft>
                <a:spcPts val="0"/>
              </a:spcAft>
              <a:buClr>
                <a:schemeClr val="accent3"/>
              </a:buClr>
              <a:buFont typeface="Wingdings" pitchFamily="2" charset="2"/>
              <a:buChar char="Ø"/>
              <a:defRPr/>
            </a:pPr>
            <a:endParaRPr lang="en-IN" sz="2000" dirty="0" smtClean="0">
              <a:solidFill>
                <a:schemeClr val="bg2">
                  <a:lumMod val="10000"/>
                </a:schemeClr>
              </a:solidFill>
              <a:latin typeface="Calibri" pitchFamily="34" charset="0"/>
              <a:cs typeface="Calibri" pitchFamily="34" charset="0"/>
            </a:endParaRPr>
          </a:p>
          <a:p>
            <a:pPr marL="274320" indent="-274320" fontAlgn="auto">
              <a:spcAft>
                <a:spcPts val="0"/>
              </a:spcAft>
              <a:buClr>
                <a:schemeClr val="accent3"/>
              </a:buClr>
              <a:buFont typeface="Wingdings" pitchFamily="2" charset="2"/>
              <a:buChar char="Ø"/>
              <a:defRPr/>
            </a:pPr>
            <a:endParaRPr lang="en-IN" sz="2000" dirty="0" smtClean="0">
              <a:solidFill>
                <a:schemeClr val="bg2">
                  <a:lumMod val="10000"/>
                </a:schemeClr>
              </a:solidFill>
              <a:latin typeface="Calibri" pitchFamily="34" charset="0"/>
              <a:cs typeface="Calibri" pitchFamily="34" charset="0"/>
            </a:endParaRPr>
          </a:p>
          <a:p>
            <a:pPr marL="274320" indent="-274320" fontAlgn="auto">
              <a:spcAft>
                <a:spcPts val="0"/>
              </a:spcAft>
              <a:buClr>
                <a:schemeClr val="accent3"/>
              </a:buClr>
              <a:buFont typeface="Wingdings" pitchFamily="2" charset="2"/>
              <a:buChar char="Ø"/>
              <a:defRPr/>
            </a:pPr>
            <a:endParaRPr lang="en-IN" sz="2000" dirty="0" smtClean="0">
              <a:solidFill>
                <a:schemeClr val="bg2">
                  <a:lumMod val="10000"/>
                </a:schemeClr>
              </a:solidFill>
              <a:latin typeface="Calibri" pitchFamily="34" charset="0"/>
              <a:cs typeface="Calibri" pitchFamily="34" charset="0"/>
            </a:endParaRPr>
          </a:p>
          <a:p>
            <a:pPr marL="274320" indent="-274320" fontAlgn="auto">
              <a:spcAft>
                <a:spcPts val="0"/>
              </a:spcAft>
              <a:buClr>
                <a:schemeClr val="accent3"/>
              </a:buClr>
              <a:buFont typeface="Wingdings" pitchFamily="2" charset="2"/>
              <a:buChar char="Ø"/>
              <a:defRPr/>
            </a:pPr>
            <a:endParaRPr lang="en-IN" sz="2000" dirty="0" smtClean="0">
              <a:solidFill>
                <a:schemeClr val="bg2">
                  <a:lumMod val="10000"/>
                </a:schemeClr>
              </a:solidFill>
              <a:latin typeface="Calibri" pitchFamily="34" charset="0"/>
              <a:cs typeface="Calibri" pitchFamily="34" charset="0"/>
            </a:endParaRPr>
          </a:p>
          <a:p>
            <a:pPr marL="274320" indent="-274320" fontAlgn="auto">
              <a:spcAft>
                <a:spcPts val="0"/>
              </a:spcAft>
              <a:buClr>
                <a:schemeClr val="accent3"/>
              </a:buClr>
              <a:buFont typeface="Wingdings" pitchFamily="2" charset="2"/>
              <a:buChar char="Ø"/>
              <a:defRPr/>
            </a:pPr>
            <a:endParaRPr lang="en-IN" sz="2000" dirty="0" smtClean="0">
              <a:solidFill>
                <a:schemeClr val="bg2">
                  <a:lumMod val="10000"/>
                </a:schemeClr>
              </a:solidFill>
              <a:latin typeface="Calibri" pitchFamily="34" charset="0"/>
              <a:cs typeface="Calibri" pitchFamily="34" charset="0"/>
            </a:endParaRPr>
          </a:p>
          <a:p>
            <a:pPr marL="274320" indent="-274320" fontAlgn="auto">
              <a:spcAft>
                <a:spcPts val="0"/>
              </a:spcAft>
              <a:buClr>
                <a:schemeClr val="accent3"/>
              </a:buClr>
              <a:buFont typeface="Wingdings" pitchFamily="2" charset="2"/>
              <a:buChar char="Ø"/>
              <a:defRPr/>
            </a:pPr>
            <a:endParaRPr lang="en-IN" sz="2000" dirty="0" smtClean="0">
              <a:solidFill>
                <a:schemeClr val="bg2">
                  <a:lumMod val="10000"/>
                </a:schemeClr>
              </a:solidFill>
              <a:latin typeface="Calibri" pitchFamily="34" charset="0"/>
              <a:cs typeface="Calibri" pitchFamily="34" charset="0"/>
            </a:endParaRPr>
          </a:p>
          <a:p>
            <a:pPr marL="274320" indent="-274320" fontAlgn="auto">
              <a:spcAft>
                <a:spcPts val="0"/>
              </a:spcAft>
              <a:buClr>
                <a:schemeClr val="accent3"/>
              </a:buClr>
              <a:buFont typeface="Wingdings" pitchFamily="2" charset="2"/>
              <a:buChar char="Ø"/>
              <a:defRPr/>
            </a:pPr>
            <a:endParaRPr lang="en-IN" sz="2000" dirty="0" smtClean="0">
              <a:solidFill>
                <a:schemeClr val="bg2">
                  <a:lumMod val="10000"/>
                </a:schemeClr>
              </a:solidFill>
              <a:latin typeface="Calibri" pitchFamily="34" charset="0"/>
              <a:cs typeface="Calibri" pitchFamily="34" charset="0"/>
            </a:endParaRPr>
          </a:p>
        </p:txBody>
      </p:sp>
    </p:spTree>
    <p:extLst>
      <p:ext uri="{BB962C8B-B14F-4D97-AF65-F5344CB8AC3E}">
        <p14:creationId xmlns="" xmlns:p14="http://schemas.microsoft.com/office/powerpoint/2010/main" val="128322825"/>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itle 4"/>
          <p:cNvSpPr>
            <a:spLocks noGrp="1"/>
          </p:cNvSpPr>
          <p:nvPr>
            <p:ph type="title"/>
          </p:nvPr>
        </p:nvSpPr>
        <p:spPr>
          <a:xfrm>
            <a:off x="609600" y="838200"/>
            <a:ext cx="7053263" cy="714375"/>
          </a:xfrm>
        </p:spPr>
        <p:txBody>
          <a:bodyPr>
            <a:normAutofit/>
          </a:bodyPr>
          <a:lstStyle/>
          <a:p>
            <a:pPr algn="ctr"/>
            <a:r>
              <a:rPr lang="en-US" sz="3200" b="1" dirty="0" smtClean="0">
                <a:solidFill>
                  <a:srgbClr val="FF3300"/>
                </a:solidFill>
                <a:latin typeface="Constantia" pitchFamily="18" charset="0"/>
              </a:rPr>
              <a:t>MANAGEMENT ETHICS </a:t>
            </a:r>
          </a:p>
        </p:txBody>
      </p:sp>
      <p:sp>
        <p:nvSpPr>
          <p:cNvPr id="3" name="Content Placeholder 2"/>
          <p:cNvSpPr>
            <a:spLocks noGrp="1"/>
          </p:cNvSpPr>
          <p:nvPr>
            <p:ph sz="quarter" idx="1"/>
          </p:nvPr>
        </p:nvSpPr>
        <p:spPr>
          <a:xfrm>
            <a:off x="152400" y="1524000"/>
            <a:ext cx="9144000" cy="4117975"/>
          </a:xfrm>
        </p:spPr>
        <p:txBody>
          <a:bodyPr>
            <a:normAutofit/>
          </a:bodyPr>
          <a:lstStyle/>
          <a:p>
            <a:pPr>
              <a:buFont typeface="Wingdings" pitchFamily="2" charset="2"/>
              <a:buChar char="Ø"/>
            </a:pPr>
            <a:endParaRPr lang="en-IN" sz="2000" dirty="0" smtClean="0">
              <a:solidFill>
                <a:srgbClr val="072428"/>
              </a:solidFill>
              <a:latin typeface="Calibri" pitchFamily="34" charset="0"/>
            </a:endParaRPr>
          </a:p>
          <a:p>
            <a:pPr>
              <a:buFont typeface="Wingdings" pitchFamily="2" charset="2"/>
              <a:buChar char="Ø"/>
            </a:pPr>
            <a:r>
              <a:rPr lang="en-IN" sz="2000" dirty="0" smtClean="0">
                <a:solidFill>
                  <a:srgbClr val="072428"/>
                </a:solidFill>
                <a:latin typeface="Calibri" pitchFamily="34" charset="0"/>
              </a:rPr>
              <a:t>Respect for people and nature.</a:t>
            </a:r>
          </a:p>
          <a:p>
            <a:pPr>
              <a:buFont typeface="Wingdings" pitchFamily="2" charset="2"/>
              <a:buChar char="Ø"/>
            </a:pPr>
            <a:r>
              <a:rPr lang="en-IN" sz="2000" dirty="0" smtClean="0">
                <a:solidFill>
                  <a:srgbClr val="072428"/>
                </a:solidFill>
                <a:latin typeface="Calibri" pitchFamily="34" charset="0"/>
              </a:rPr>
              <a:t>Deeply committed to the social up-</a:t>
            </a:r>
            <a:r>
              <a:rPr lang="en-IN" sz="2000" dirty="0" err="1" smtClean="0">
                <a:solidFill>
                  <a:srgbClr val="072428"/>
                </a:solidFill>
                <a:latin typeface="Calibri" pitchFamily="34" charset="0"/>
              </a:rPr>
              <a:t>liftment</a:t>
            </a:r>
            <a:r>
              <a:rPr lang="en-IN" sz="2000" dirty="0" smtClean="0">
                <a:solidFill>
                  <a:srgbClr val="072428"/>
                </a:solidFill>
                <a:latin typeface="Calibri" pitchFamily="34" charset="0"/>
              </a:rPr>
              <a:t>  and all </a:t>
            </a:r>
            <a:r>
              <a:rPr lang="en-IN" sz="2000" smtClean="0">
                <a:solidFill>
                  <a:srgbClr val="072428"/>
                </a:solidFill>
                <a:latin typeface="Calibri" pitchFamily="34" charset="0"/>
              </a:rPr>
              <a:t>round society welfare</a:t>
            </a:r>
            <a:r>
              <a:rPr lang="en-IN" sz="2000" dirty="0" smtClean="0">
                <a:solidFill>
                  <a:srgbClr val="072428"/>
                </a:solidFill>
                <a:latin typeface="Calibri" pitchFamily="34" charset="0"/>
              </a:rPr>
              <a:t>. </a:t>
            </a:r>
          </a:p>
          <a:p>
            <a:pPr>
              <a:buFont typeface="Wingdings" pitchFamily="2" charset="2"/>
              <a:buChar char="Ø"/>
            </a:pPr>
            <a:r>
              <a:rPr lang="en-IN" sz="2000" dirty="0" smtClean="0">
                <a:solidFill>
                  <a:srgbClr val="072428"/>
                </a:solidFill>
                <a:latin typeface="Calibri" pitchFamily="34" charset="0"/>
              </a:rPr>
              <a:t>Prevention of environment hazards along with the business/economic growth.</a:t>
            </a:r>
          </a:p>
          <a:p>
            <a:pPr>
              <a:buFont typeface="Wingdings" pitchFamily="2" charset="2"/>
              <a:buChar char="Ø"/>
            </a:pPr>
            <a:r>
              <a:rPr lang="en-IN" sz="2000" dirty="0" smtClean="0">
                <a:solidFill>
                  <a:srgbClr val="072428"/>
                </a:solidFill>
                <a:latin typeface="Calibri" pitchFamily="34" charset="0"/>
              </a:rPr>
              <a:t>Channelize youth energy for productive use.</a:t>
            </a:r>
          </a:p>
          <a:p>
            <a:pPr>
              <a:buFont typeface="Wingdings 2" pitchFamily="18" charset="2"/>
              <a:buNone/>
            </a:pPr>
            <a:endParaRPr lang="en-US" sz="2000" dirty="0" smtClean="0">
              <a:solidFill>
                <a:srgbClr val="072428"/>
              </a:solidFill>
              <a:latin typeface="Calibri" pitchFamily="34" charset="0"/>
            </a:endParaRPr>
          </a:p>
        </p:txBody>
      </p:sp>
    </p:spTree>
    <p:extLst>
      <p:ext uri="{BB962C8B-B14F-4D97-AF65-F5344CB8AC3E}">
        <p14:creationId xmlns="" xmlns:p14="http://schemas.microsoft.com/office/powerpoint/2010/main" val="3174062062"/>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1981200"/>
            <a:ext cx="7848600" cy="3581400"/>
          </a:xfrm>
        </p:spPr>
        <p:txBody>
          <a:bodyPr>
            <a:normAutofit/>
          </a:bodyPr>
          <a:lstStyle/>
          <a:p>
            <a:pPr marL="68580" indent="0" algn="just" fontAlgn="auto">
              <a:spcAft>
                <a:spcPts val="0"/>
              </a:spcAft>
              <a:buClr>
                <a:schemeClr val="accent3"/>
              </a:buClr>
              <a:buFont typeface="Wingdings 2"/>
              <a:buNone/>
              <a:defRPr/>
            </a:pPr>
            <a:r>
              <a:rPr lang="en-CA" sz="2000" dirty="0" smtClean="0">
                <a:solidFill>
                  <a:srgbClr val="000000"/>
                </a:solidFill>
                <a:latin typeface="Calibri" pitchFamily="34" charset="0"/>
                <a:cs typeface="Calibri" pitchFamily="34" charset="0"/>
              </a:rPr>
              <a:t>Some </a:t>
            </a:r>
            <a:r>
              <a:rPr lang="en-CA" sz="2000" dirty="0">
                <a:solidFill>
                  <a:srgbClr val="000000"/>
                </a:solidFill>
                <a:latin typeface="Calibri" pitchFamily="34" charset="0"/>
                <a:cs typeface="Calibri" pitchFamily="34" charset="0"/>
              </a:rPr>
              <a:t>of the statements in this document that are not historical </a:t>
            </a:r>
            <a:r>
              <a:rPr lang="en-CA" sz="2000" dirty="0" smtClean="0">
                <a:solidFill>
                  <a:srgbClr val="000000"/>
                </a:solidFill>
                <a:latin typeface="Calibri" pitchFamily="34" charset="0"/>
                <a:cs typeface="Calibri" pitchFamily="34" charset="0"/>
              </a:rPr>
              <a:t>facts, </a:t>
            </a:r>
            <a:r>
              <a:rPr lang="en-CA" sz="2000" dirty="0">
                <a:solidFill>
                  <a:srgbClr val="000000"/>
                </a:solidFill>
                <a:latin typeface="Calibri" pitchFamily="34" charset="0"/>
                <a:cs typeface="Calibri" pitchFamily="34" charset="0"/>
              </a:rPr>
              <a:t>are </a:t>
            </a:r>
            <a:r>
              <a:rPr lang="en-CA" sz="2000" dirty="0" smtClean="0">
                <a:solidFill>
                  <a:srgbClr val="000000"/>
                </a:solidFill>
                <a:latin typeface="Calibri" pitchFamily="34" charset="0"/>
                <a:cs typeface="Calibri" pitchFamily="34" charset="0"/>
              </a:rPr>
              <a:t>forward-looking statements</a:t>
            </a:r>
            <a:r>
              <a:rPr lang="en-CA" sz="2000" dirty="0">
                <a:solidFill>
                  <a:srgbClr val="000000"/>
                </a:solidFill>
                <a:latin typeface="Calibri" pitchFamily="34" charset="0"/>
                <a:cs typeface="Calibri" pitchFamily="34" charset="0"/>
              </a:rPr>
              <a:t>. These statements entail risks and uncertainties that could cause actual events to </a:t>
            </a:r>
            <a:r>
              <a:rPr lang="en-CA" sz="2000" dirty="0" smtClean="0">
                <a:solidFill>
                  <a:srgbClr val="000000"/>
                </a:solidFill>
                <a:latin typeface="Calibri" pitchFamily="34" charset="0"/>
                <a:cs typeface="Calibri" pitchFamily="34" charset="0"/>
              </a:rPr>
              <a:t>differ materially </a:t>
            </a:r>
            <a:r>
              <a:rPr lang="en-CA" sz="2000" dirty="0">
                <a:solidFill>
                  <a:srgbClr val="000000"/>
                </a:solidFill>
                <a:latin typeface="Calibri" pitchFamily="34" charset="0"/>
                <a:cs typeface="Calibri" pitchFamily="34" charset="0"/>
              </a:rPr>
              <a:t>from these forward-looking statements. These risks include, but are not limited to, </a:t>
            </a:r>
            <a:r>
              <a:rPr lang="en-CA" sz="2000" dirty="0" smtClean="0">
                <a:solidFill>
                  <a:srgbClr val="000000"/>
                </a:solidFill>
                <a:latin typeface="Calibri" pitchFamily="34" charset="0"/>
                <a:cs typeface="Calibri" pitchFamily="34" charset="0"/>
              </a:rPr>
              <a:t>the level </a:t>
            </a:r>
            <a:r>
              <a:rPr lang="en-CA" sz="2000" dirty="0">
                <a:solidFill>
                  <a:srgbClr val="000000"/>
                </a:solidFill>
                <a:latin typeface="Calibri" pitchFamily="34" charset="0"/>
                <a:cs typeface="Calibri" pitchFamily="34" charset="0"/>
              </a:rPr>
              <a:t>of market demand for our product, market situation for our key inputs, market </a:t>
            </a:r>
            <a:r>
              <a:rPr lang="en-CA" sz="2000" dirty="0" smtClean="0">
                <a:solidFill>
                  <a:srgbClr val="000000"/>
                </a:solidFill>
                <a:latin typeface="Calibri" pitchFamily="34" charset="0"/>
                <a:cs typeface="Calibri" pitchFamily="34" charset="0"/>
              </a:rPr>
              <a:t>conditions that </a:t>
            </a:r>
            <a:r>
              <a:rPr lang="en-CA" sz="2000" dirty="0">
                <a:solidFill>
                  <a:srgbClr val="000000"/>
                </a:solidFill>
                <a:latin typeface="Calibri" pitchFamily="34" charset="0"/>
                <a:cs typeface="Calibri" pitchFamily="34" charset="0"/>
              </a:rPr>
              <a:t>could cause our customers to reduce their spending for our products, our ability to create</a:t>
            </a:r>
            <a:r>
              <a:rPr lang="en-CA" sz="2000" dirty="0" smtClean="0">
                <a:solidFill>
                  <a:srgbClr val="000000"/>
                </a:solidFill>
                <a:latin typeface="Calibri" pitchFamily="34" charset="0"/>
                <a:cs typeface="Calibri" pitchFamily="34" charset="0"/>
              </a:rPr>
              <a:t>, acquire </a:t>
            </a:r>
            <a:r>
              <a:rPr lang="en-CA" sz="2000" dirty="0">
                <a:solidFill>
                  <a:srgbClr val="000000"/>
                </a:solidFill>
                <a:latin typeface="Calibri" pitchFamily="34" charset="0"/>
                <a:cs typeface="Calibri" pitchFamily="34" charset="0"/>
              </a:rPr>
              <a:t>and build new businesses and to grow our existing businesses and other risks </a:t>
            </a:r>
            <a:r>
              <a:rPr lang="en-CA" sz="2000" dirty="0" smtClean="0">
                <a:solidFill>
                  <a:srgbClr val="000000"/>
                </a:solidFill>
                <a:latin typeface="Calibri" pitchFamily="34" charset="0"/>
                <a:cs typeface="Calibri" pitchFamily="34" charset="0"/>
              </a:rPr>
              <a:t>not specifically </a:t>
            </a:r>
            <a:r>
              <a:rPr lang="en-CA" sz="2000" dirty="0">
                <a:solidFill>
                  <a:srgbClr val="000000"/>
                </a:solidFill>
                <a:latin typeface="Calibri" pitchFamily="34" charset="0"/>
                <a:cs typeface="Calibri" pitchFamily="34" charset="0"/>
              </a:rPr>
              <a:t>mentioned herein but those that are common to industry. The Company does </a:t>
            </a:r>
            <a:r>
              <a:rPr lang="en-CA" sz="2000" dirty="0" smtClean="0">
                <a:solidFill>
                  <a:srgbClr val="000000"/>
                </a:solidFill>
                <a:latin typeface="Calibri" pitchFamily="34" charset="0"/>
                <a:cs typeface="Calibri" pitchFamily="34" charset="0"/>
              </a:rPr>
              <a:t>not undertake </a:t>
            </a:r>
            <a:r>
              <a:rPr lang="en-CA" sz="2000" dirty="0">
                <a:solidFill>
                  <a:srgbClr val="000000"/>
                </a:solidFill>
                <a:latin typeface="Calibri" pitchFamily="34" charset="0"/>
                <a:cs typeface="Calibri" pitchFamily="34" charset="0"/>
              </a:rPr>
              <a:t>to update these statements publicly to reflect changed eventualities</a:t>
            </a:r>
            <a:r>
              <a:rPr lang="en-CA" sz="2000" dirty="0" smtClean="0">
                <a:solidFill>
                  <a:srgbClr val="000000"/>
                </a:solidFill>
                <a:latin typeface="Calibri" pitchFamily="34" charset="0"/>
                <a:cs typeface="Calibri" pitchFamily="34" charset="0"/>
              </a:rPr>
              <a:t>.</a:t>
            </a:r>
          </a:p>
        </p:txBody>
      </p:sp>
      <p:sp>
        <p:nvSpPr>
          <p:cNvPr id="166914" name="TextBox 5"/>
          <p:cNvSpPr txBox="1">
            <a:spLocks noChangeArrowheads="1"/>
          </p:cNvSpPr>
          <p:nvPr/>
        </p:nvSpPr>
        <p:spPr bwMode="auto">
          <a:xfrm>
            <a:off x="2895600" y="990600"/>
            <a:ext cx="3733800" cy="535531"/>
          </a:xfrm>
          <a:prstGeom prst="rect">
            <a:avLst/>
          </a:prstGeom>
          <a:noFill/>
          <a:ln w="9525">
            <a:noFill/>
            <a:miter lim="800000"/>
            <a:headEnd/>
            <a:tailEnd/>
          </a:ln>
        </p:spPr>
        <p:txBody>
          <a:bodyPr wrap="square">
            <a:spAutoFit/>
          </a:bodyPr>
          <a:lstStyle/>
          <a:p>
            <a:pPr algn="ctr">
              <a:lnSpc>
                <a:spcPct val="90000"/>
              </a:lnSpc>
            </a:pPr>
            <a:r>
              <a:rPr lang="en-US" sz="3200" b="1" dirty="0">
                <a:solidFill>
                  <a:srgbClr val="FF3300"/>
                </a:solidFill>
                <a:latin typeface="Constantia" pitchFamily="18" charset="0"/>
              </a:rPr>
              <a:t>SAFE HARBOR</a:t>
            </a: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1" name="Picture 2" descr="arrow pointing up to right"/>
          <p:cNvPicPr>
            <a:picLocks noChangeAspect="1" noChangeArrowheads="1"/>
          </p:cNvPicPr>
          <p:nvPr/>
        </p:nvPicPr>
        <p:blipFill>
          <a:blip r:embed="rId2"/>
          <a:srcRect/>
          <a:stretch>
            <a:fillRect/>
          </a:stretch>
        </p:blipFill>
        <p:spPr bwMode="auto">
          <a:xfrm>
            <a:off x="609600" y="4114800"/>
            <a:ext cx="2895600" cy="2286000"/>
          </a:xfrm>
          <a:prstGeom prst="rect">
            <a:avLst/>
          </a:prstGeom>
          <a:noFill/>
          <a:ln w="9525">
            <a:noFill/>
            <a:miter lim="800000"/>
            <a:headEnd/>
            <a:tailEnd/>
          </a:ln>
        </p:spPr>
      </p:pic>
      <p:sp>
        <p:nvSpPr>
          <p:cNvPr id="7" name="TextBox 6"/>
          <p:cNvSpPr txBox="1"/>
          <p:nvPr/>
        </p:nvSpPr>
        <p:spPr>
          <a:xfrm>
            <a:off x="990600" y="1828800"/>
            <a:ext cx="7239000" cy="2308225"/>
          </a:xfrm>
          <a:prstGeom prst="rect">
            <a:avLst/>
          </a:prstGeom>
          <a:noFill/>
        </p:spPr>
        <p:txBody>
          <a:bodyPr>
            <a:spAutoFit/>
          </a:bodyPr>
          <a:lstStyle/>
          <a:p>
            <a:pPr fontAlgn="auto">
              <a:spcBef>
                <a:spcPts val="0"/>
              </a:spcBef>
              <a:spcAft>
                <a:spcPts val="0"/>
              </a:spcAft>
              <a:defRPr/>
            </a:pPr>
            <a:r>
              <a:rPr lang="en-IN" dirty="0">
                <a:solidFill>
                  <a:schemeClr val="bg2">
                    <a:lumMod val="10000"/>
                  </a:schemeClr>
                </a:solidFill>
                <a:latin typeface="+mn-lt"/>
              </a:rPr>
              <a:t>                         Reach us : Mr </a:t>
            </a:r>
            <a:r>
              <a:rPr lang="en-IN" dirty="0" err="1">
                <a:solidFill>
                  <a:schemeClr val="bg2">
                    <a:lumMod val="10000"/>
                  </a:schemeClr>
                </a:solidFill>
                <a:latin typeface="+mn-lt"/>
              </a:rPr>
              <a:t>Rishi</a:t>
            </a:r>
            <a:r>
              <a:rPr lang="en-IN" dirty="0">
                <a:solidFill>
                  <a:schemeClr val="bg2">
                    <a:lumMod val="10000"/>
                  </a:schemeClr>
                </a:solidFill>
                <a:latin typeface="+mn-lt"/>
              </a:rPr>
              <a:t> K, Senior Director</a:t>
            </a:r>
          </a:p>
          <a:p>
            <a:pPr fontAlgn="auto">
              <a:spcBef>
                <a:spcPts val="0"/>
              </a:spcBef>
              <a:spcAft>
                <a:spcPts val="0"/>
              </a:spcAft>
              <a:defRPr/>
            </a:pPr>
            <a:r>
              <a:rPr lang="en-IN" dirty="0">
                <a:solidFill>
                  <a:schemeClr val="bg2">
                    <a:lumMod val="10000"/>
                  </a:schemeClr>
                </a:solidFill>
                <a:latin typeface="+mn-lt"/>
              </a:rPr>
              <a:t>                                            Reliant Investor Relations Consultancy</a:t>
            </a:r>
          </a:p>
          <a:p>
            <a:pPr fontAlgn="auto">
              <a:spcBef>
                <a:spcPts val="0"/>
              </a:spcBef>
              <a:spcAft>
                <a:spcPts val="0"/>
              </a:spcAft>
              <a:defRPr/>
            </a:pPr>
            <a:r>
              <a:rPr lang="en-IN" dirty="0">
                <a:solidFill>
                  <a:schemeClr val="bg2">
                    <a:lumMod val="10000"/>
                  </a:schemeClr>
                </a:solidFill>
                <a:latin typeface="+mn-lt"/>
              </a:rPr>
              <a:t>                                             </a:t>
            </a:r>
            <a:r>
              <a:rPr lang="en-IN" dirty="0">
                <a:solidFill>
                  <a:schemeClr val="bg2">
                    <a:lumMod val="10000"/>
                  </a:schemeClr>
                </a:solidFill>
                <a:latin typeface="+mn-lt"/>
                <a:hlinkClick r:id="rId3"/>
              </a:rPr>
              <a:t>research@rirc.in</a:t>
            </a:r>
            <a:r>
              <a:rPr lang="en-IN" dirty="0">
                <a:solidFill>
                  <a:schemeClr val="bg2">
                    <a:lumMod val="10000"/>
                  </a:schemeClr>
                </a:solidFill>
                <a:latin typeface="+mn-lt"/>
              </a:rPr>
              <a:t> </a:t>
            </a:r>
          </a:p>
          <a:p>
            <a:pPr fontAlgn="auto">
              <a:spcBef>
                <a:spcPts val="0"/>
              </a:spcBef>
              <a:spcAft>
                <a:spcPts val="0"/>
              </a:spcAft>
              <a:defRPr/>
            </a:pPr>
            <a:r>
              <a:rPr lang="en-IN" dirty="0">
                <a:solidFill>
                  <a:schemeClr val="bg2">
                    <a:lumMod val="10000"/>
                  </a:schemeClr>
                </a:solidFill>
                <a:latin typeface="+mn-lt"/>
              </a:rPr>
              <a:t>                                             +91 9582111450</a:t>
            </a:r>
          </a:p>
          <a:p>
            <a:pPr fontAlgn="auto">
              <a:spcBef>
                <a:spcPts val="0"/>
              </a:spcBef>
              <a:spcAft>
                <a:spcPts val="0"/>
              </a:spcAft>
              <a:defRPr/>
            </a:pPr>
            <a:r>
              <a:rPr lang="en-IN" dirty="0">
                <a:solidFill>
                  <a:schemeClr val="bg2">
                    <a:lumMod val="10000"/>
                  </a:schemeClr>
                </a:solidFill>
                <a:latin typeface="+mn-lt"/>
              </a:rPr>
              <a:t>                                             +91  75061 31222</a:t>
            </a:r>
          </a:p>
          <a:p>
            <a:pPr fontAlgn="auto">
              <a:spcBef>
                <a:spcPts val="0"/>
              </a:spcBef>
              <a:spcAft>
                <a:spcPts val="0"/>
              </a:spcAft>
              <a:defRPr/>
            </a:pPr>
            <a:r>
              <a:rPr lang="en-IN" dirty="0">
                <a:solidFill>
                  <a:schemeClr val="bg2">
                    <a:lumMod val="10000"/>
                  </a:schemeClr>
                </a:solidFill>
                <a:latin typeface="+mn-lt"/>
              </a:rPr>
              <a:t>                                             +91 11 2244 4422</a:t>
            </a:r>
          </a:p>
          <a:p>
            <a:pPr fontAlgn="auto">
              <a:spcBef>
                <a:spcPts val="0"/>
              </a:spcBef>
              <a:spcAft>
                <a:spcPts val="0"/>
              </a:spcAft>
              <a:defRPr/>
            </a:pPr>
            <a:endParaRPr lang="en-IN" dirty="0">
              <a:solidFill>
                <a:schemeClr val="bg2">
                  <a:lumMod val="10000"/>
                </a:schemeClr>
              </a:solidFill>
              <a:latin typeface="+mn-lt"/>
            </a:endParaRPr>
          </a:p>
          <a:p>
            <a:pPr fontAlgn="auto">
              <a:spcBef>
                <a:spcPts val="0"/>
              </a:spcBef>
              <a:spcAft>
                <a:spcPts val="0"/>
              </a:spcAft>
              <a:defRPr/>
            </a:pPr>
            <a:r>
              <a:rPr lang="en-IN" dirty="0">
                <a:solidFill>
                  <a:schemeClr val="bg2">
                    <a:lumMod val="10000"/>
                  </a:schemeClr>
                </a:solidFill>
                <a:latin typeface="+mn-lt"/>
              </a:rPr>
              <a:t>     </a:t>
            </a:r>
          </a:p>
        </p:txBody>
      </p:sp>
      <p:sp>
        <p:nvSpPr>
          <p:cNvPr id="189443" name="Title 5"/>
          <p:cNvSpPr>
            <a:spLocks noGrp="1"/>
          </p:cNvSpPr>
          <p:nvPr>
            <p:ph type="title"/>
          </p:nvPr>
        </p:nvSpPr>
        <p:spPr/>
        <p:txBody>
          <a:bodyPr/>
          <a:lstStyle/>
          <a:p>
            <a:r>
              <a:rPr lang="en-US" dirty="0" smtClean="0">
                <a:solidFill>
                  <a:schemeClr val="bg1"/>
                </a:solidFill>
              </a:rPr>
              <a:t>IR contact</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905000" y="685800"/>
            <a:ext cx="5791200" cy="762000"/>
          </a:xfrm>
        </p:spPr>
        <p:txBody>
          <a:bodyPr>
            <a:normAutofit/>
          </a:bodyPr>
          <a:lstStyle/>
          <a:p>
            <a:pPr algn="ctr"/>
            <a:r>
              <a:rPr lang="en-US" sz="3200" b="1" dirty="0" smtClean="0">
                <a:solidFill>
                  <a:srgbClr val="FF3300"/>
                </a:solidFill>
                <a:latin typeface="Constantia" pitchFamily="18" charset="0"/>
              </a:rPr>
              <a:t>BUSINESS OVERVIEW</a:t>
            </a:r>
          </a:p>
        </p:txBody>
      </p:sp>
      <p:sp>
        <p:nvSpPr>
          <p:cNvPr id="3" name="Content Placeholder 2"/>
          <p:cNvSpPr>
            <a:spLocks noGrp="1"/>
          </p:cNvSpPr>
          <p:nvPr>
            <p:ph sz="quarter" idx="1"/>
          </p:nvPr>
        </p:nvSpPr>
        <p:spPr>
          <a:xfrm>
            <a:off x="762000" y="1752600"/>
            <a:ext cx="8153400" cy="4419600"/>
          </a:xfrm>
        </p:spPr>
        <p:txBody>
          <a:bodyPr>
            <a:noAutofit/>
          </a:bodyPr>
          <a:lstStyle/>
          <a:p>
            <a:pPr marL="284163" indent="-215900" fontAlgn="auto">
              <a:spcAft>
                <a:spcPts val="0"/>
              </a:spcAft>
              <a:buClr>
                <a:schemeClr val="accent3"/>
              </a:buClr>
              <a:buFont typeface="Wingdings" pitchFamily="2" charset="2"/>
              <a:buChar char="Ø"/>
              <a:defRPr/>
            </a:pPr>
            <a:r>
              <a:rPr lang="en-US" sz="2000" dirty="0" smtClean="0">
                <a:solidFill>
                  <a:schemeClr val="bg2">
                    <a:lumMod val="10000"/>
                  </a:schemeClr>
                </a:solidFill>
                <a:latin typeface="Calibri" pitchFamily="34" charset="0"/>
                <a:cs typeface="Calibri" pitchFamily="34" charset="0"/>
              </a:rPr>
              <a:t> First entry mover advantages:  One of oldest </a:t>
            </a:r>
            <a:r>
              <a:rPr lang="en-US" sz="2000" dirty="0">
                <a:solidFill>
                  <a:schemeClr val="bg2">
                    <a:lumMod val="10000"/>
                  </a:schemeClr>
                </a:solidFill>
                <a:latin typeface="Calibri" pitchFamily="34" charset="0"/>
                <a:cs typeface="Calibri" pitchFamily="34" charset="0"/>
              </a:rPr>
              <a:t>producer of Starch in India and </a:t>
            </a:r>
            <a:r>
              <a:rPr lang="en-US" sz="2000" dirty="0" smtClean="0">
                <a:solidFill>
                  <a:schemeClr val="bg2">
                    <a:lumMod val="10000"/>
                  </a:schemeClr>
                </a:solidFill>
                <a:latin typeface="Calibri" pitchFamily="34" charset="0"/>
                <a:cs typeface="Calibri" pitchFamily="34" charset="0"/>
              </a:rPr>
              <a:t>third </a:t>
            </a:r>
            <a:r>
              <a:rPr lang="en-US" sz="2000" dirty="0">
                <a:solidFill>
                  <a:schemeClr val="bg2">
                    <a:lumMod val="10000"/>
                  </a:schemeClr>
                </a:solidFill>
                <a:latin typeface="Calibri" pitchFamily="34" charset="0"/>
                <a:cs typeface="Calibri" pitchFamily="34" charset="0"/>
              </a:rPr>
              <a:t>largest in </a:t>
            </a:r>
            <a:r>
              <a:rPr lang="en-US" sz="2000" dirty="0" smtClean="0">
                <a:solidFill>
                  <a:schemeClr val="bg2">
                    <a:lumMod val="10000"/>
                  </a:schemeClr>
                </a:solidFill>
                <a:latin typeface="Calibri" pitchFamily="34" charset="0"/>
                <a:cs typeface="Calibri" pitchFamily="34" charset="0"/>
              </a:rPr>
              <a:t>India as per production</a:t>
            </a:r>
          </a:p>
          <a:p>
            <a:pPr marL="284163" indent="-215900" fontAlgn="auto">
              <a:spcAft>
                <a:spcPts val="0"/>
              </a:spcAft>
              <a:buClr>
                <a:schemeClr val="accent3"/>
              </a:buClr>
              <a:buFont typeface="Wingdings" pitchFamily="2" charset="2"/>
              <a:buChar char="Ø"/>
              <a:defRPr/>
            </a:pPr>
            <a:r>
              <a:rPr lang="en-US" sz="2000" dirty="0" smtClean="0">
                <a:solidFill>
                  <a:schemeClr val="bg2">
                    <a:lumMod val="10000"/>
                  </a:schemeClr>
                </a:solidFill>
                <a:latin typeface="Calibri" pitchFamily="34" charset="0"/>
                <a:cs typeface="Calibri" pitchFamily="34" charset="0"/>
              </a:rPr>
              <a:t> Long lasting relationship with biggest brands and end users</a:t>
            </a:r>
            <a:endParaRPr lang="en-US" sz="2000" dirty="0">
              <a:solidFill>
                <a:schemeClr val="bg2">
                  <a:lumMod val="10000"/>
                </a:schemeClr>
              </a:solidFill>
              <a:latin typeface="Calibri" pitchFamily="34" charset="0"/>
              <a:cs typeface="Calibri" pitchFamily="34" charset="0"/>
            </a:endParaRPr>
          </a:p>
          <a:p>
            <a:pPr marL="284163" indent="-215900" fontAlgn="auto">
              <a:spcAft>
                <a:spcPts val="0"/>
              </a:spcAft>
              <a:buClr>
                <a:schemeClr val="accent3"/>
              </a:buClr>
              <a:buFont typeface="Wingdings" pitchFamily="2" charset="2"/>
              <a:buChar char="Ø"/>
              <a:defRPr/>
            </a:pPr>
            <a:r>
              <a:rPr lang="en-US" sz="2000" dirty="0" smtClean="0">
                <a:solidFill>
                  <a:schemeClr val="bg2">
                    <a:lumMod val="10000"/>
                  </a:schemeClr>
                </a:solidFill>
                <a:latin typeface="Calibri" pitchFamily="34" charset="0"/>
                <a:cs typeface="Calibri" pitchFamily="34" charset="0"/>
              </a:rPr>
              <a:t> Consistent expansion results in huge jump in capacity from 1800 TPA in 1943 to over 5.5 </a:t>
            </a:r>
            <a:r>
              <a:rPr lang="en-US" sz="2000" dirty="0" err="1" smtClean="0">
                <a:solidFill>
                  <a:schemeClr val="bg2">
                    <a:lumMod val="10000"/>
                  </a:schemeClr>
                </a:solidFill>
                <a:latin typeface="Calibri" pitchFamily="34" charset="0"/>
                <a:cs typeface="Calibri" pitchFamily="34" charset="0"/>
              </a:rPr>
              <a:t>Lacs</a:t>
            </a:r>
            <a:r>
              <a:rPr lang="en-US" sz="2000" dirty="0" smtClean="0">
                <a:solidFill>
                  <a:schemeClr val="bg2">
                    <a:lumMod val="10000"/>
                  </a:schemeClr>
                </a:solidFill>
                <a:latin typeface="Calibri" pitchFamily="34" charset="0"/>
                <a:cs typeface="Calibri" pitchFamily="34" charset="0"/>
              </a:rPr>
              <a:t> TPA in 2019-20</a:t>
            </a:r>
          </a:p>
          <a:p>
            <a:pPr marL="284163" indent="-215900" fontAlgn="auto">
              <a:spcAft>
                <a:spcPts val="0"/>
              </a:spcAft>
              <a:buClr>
                <a:schemeClr val="accent3"/>
              </a:buClr>
              <a:buFont typeface="Wingdings" pitchFamily="2" charset="2"/>
              <a:buChar char="Ø"/>
              <a:defRPr/>
            </a:pPr>
            <a:r>
              <a:rPr lang="en-US" sz="2000" dirty="0" smtClean="0">
                <a:solidFill>
                  <a:schemeClr val="bg2">
                    <a:lumMod val="10000"/>
                  </a:schemeClr>
                </a:solidFill>
                <a:latin typeface="Calibri" pitchFamily="34" charset="0"/>
                <a:cs typeface="Calibri" pitchFamily="34" charset="0"/>
              </a:rPr>
              <a:t> Diversification across customers and end-markets </a:t>
            </a:r>
          </a:p>
          <a:p>
            <a:pPr marL="284163" indent="-215900" fontAlgn="auto">
              <a:spcAft>
                <a:spcPts val="0"/>
              </a:spcAft>
              <a:buClr>
                <a:schemeClr val="accent3"/>
              </a:buClr>
              <a:buFont typeface="Wingdings" pitchFamily="2" charset="2"/>
              <a:buChar char="Ø"/>
              <a:defRPr/>
            </a:pPr>
            <a:r>
              <a:rPr lang="en-US" sz="2000" dirty="0" smtClean="0">
                <a:solidFill>
                  <a:schemeClr val="bg2">
                    <a:lumMod val="10000"/>
                  </a:schemeClr>
                </a:solidFill>
                <a:latin typeface="Calibri" pitchFamily="34" charset="0"/>
                <a:cs typeface="Calibri" pitchFamily="34" charset="0"/>
              </a:rPr>
              <a:t> Strong management team with proven track record</a:t>
            </a:r>
          </a:p>
          <a:p>
            <a:pPr marL="284163" indent="-215900" fontAlgn="auto">
              <a:spcAft>
                <a:spcPts val="0"/>
              </a:spcAft>
              <a:buClr>
                <a:schemeClr val="accent3"/>
              </a:buClr>
              <a:buFont typeface="Wingdings" pitchFamily="2" charset="2"/>
              <a:buChar char="Ø"/>
              <a:defRPr/>
            </a:pPr>
            <a:r>
              <a:rPr lang="en-US" sz="2000" dirty="0">
                <a:solidFill>
                  <a:schemeClr val="bg2">
                    <a:lumMod val="10000"/>
                  </a:schemeClr>
                </a:solidFill>
                <a:latin typeface="Calibri" pitchFamily="34" charset="0"/>
                <a:cs typeface="Calibri" pitchFamily="34" charset="0"/>
              </a:rPr>
              <a:t> </a:t>
            </a:r>
            <a:r>
              <a:rPr lang="en-US" sz="2000" dirty="0" smtClean="0">
                <a:solidFill>
                  <a:schemeClr val="bg2">
                    <a:lumMod val="10000"/>
                  </a:schemeClr>
                </a:solidFill>
                <a:latin typeface="Calibri" pitchFamily="34" charset="0"/>
                <a:cs typeface="Calibri" pitchFamily="34" charset="0"/>
              </a:rPr>
              <a:t>Consistent &amp; uninterrupted dividend track record for the last four decades</a:t>
            </a:r>
          </a:p>
          <a:p>
            <a:pPr marL="284163" indent="-215900" fontAlgn="auto">
              <a:spcAft>
                <a:spcPts val="0"/>
              </a:spcAft>
              <a:buClr>
                <a:schemeClr val="accent3"/>
              </a:buClr>
              <a:buFont typeface="Wingdings" pitchFamily="2" charset="2"/>
              <a:buChar char="Ø"/>
              <a:defRPr/>
            </a:pPr>
            <a:endParaRPr lang="en-US" sz="2000" dirty="0">
              <a:solidFill>
                <a:schemeClr val="bg2">
                  <a:lumMod val="10000"/>
                </a:schemeClr>
              </a:solidFill>
              <a:latin typeface="Calibri" pitchFamily="34" charset="0"/>
              <a:cs typeface="Calibri" pitchFamily="34" charset="0"/>
            </a:endParaRPr>
          </a:p>
          <a:p>
            <a:pPr marL="284163" indent="-215900" fontAlgn="auto">
              <a:spcAft>
                <a:spcPts val="0"/>
              </a:spcAft>
              <a:buClr>
                <a:schemeClr val="accent3"/>
              </a:buClr>
              <a:buFont typeface="Wingdings" pitchFamily="2" charset="2"/>
              <a:buChar char="Ø"/>
              <a:defRPr/>
            </a:pPr>
            <a:endParaRPr lang="en-US" sz="2000" dirty="0">
              <a:solidFill>
                <a:schemeClr val="bg2">
                  <a:lumMod val="10000"/>
                </a:schemeClr>
              </a:solidFill>
              <a:latin typeface="Calibri" pitchFamily="34" charset="0"/>
              <a:cs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09" name="Picture 3"/>
          <p:cNvPicPr>
            <a:picLocks noChangeAspect="1"/>
          </p:cNvPicPr>
          <p:nvPr/>
        </p:nvPicPr>
        <p:blipFill>
          <a:blip r:embed="rId2"/>
          <a:srcRect/>
          <a:stretch>
            <a:fillRect/>
          </a:stretch>
        </p:blipFill>
        <p:spPr bwMode="auto">
          <a:xfrm>
            <a:off x="457200" y="1295400"/>
            <a:ext cx="8382000" cy="5334000"/>
          </a:xfrm>
          <a:prstGeom prst="rect">
            <a:avLst/>
          </a:prstGeom>
          <a:noFill/>
          <a:ln w="9525">
            <a:noFill/>
            <a:miter lim="800000"/>
            <a:headEnd/>
            <a:tailEnd/>
          </a:ln>
        </p:spPr>
      </p:pic>
      <p:sp>
        <p:nvSpPr>
          <p:cNvPr id="6" name="Title 5"/>
          <p:cNvSpPr>
            <a:spLocks noGrp="1"/>
          </p:cNvSpPr>
          <p:nvPr>
            <p:ph type="title"/>
          </p:nvPr>
        </p:nvSpPr>
        <p:spPr>
          <a:xfrm>
            <a:off x="533400" y="228601"/>
            <a:ext cx="8229600" cy="838199"/>
          </a:xfrm>
        </p:spPr>
        <p:txBody>
          <a:bodyPr>
            <a:normAutofit/>
          </a:bodyPr>
          <a:lstStyle/>
          <a:p>
            <a:pPr algn="ctr"/>
            <a:r>
              <a:rPr lang="en-US" sz="2400" b="1" dirty="0" smtClean="0">
                <a:solidFill>
                  <a:srgbClr val="FF3300"/>
                </a:solidFill>
                <a:latin typeface="Constantia" pitchFamily="18" charset="0"/>
              </a:rPr>
              <a:t>MANUFACTURING PROCESS OF STARCH INDUSTRY</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p:cNvSpPr>
          <p:nvPr>
            <p:ph type="title"/>
          </p:nvPr>
        </p:nvSpPr>
        <p:spPr>
          <a:xfrm>
            <a:off x="685800" y="0"/>
            <a:ext cx="8077200" cy="838200"/>
          </a:xfrm>
        </p:spPr>
        <p:txBody>
          <a:bodyPr>
            <a:normAutofit/>
          </a:bodyPr>
          <a:lstStyle/>
          <a:p>
            <a:r>
              <a:rPr lang="en-US" sz="2400" b="1" dirty="0" smtClean="0">
                <a:solidFill>
                  <a:srgbClr val="FF3300"/>
                </a:solidFill>
                <a:latin typeface="Constantia" pitchFamily="18" charset="0"/>
              </a:rPr>
              <a:t>MANUFACTURING PROCESS OF STARCH INDUSTRY</a:t>
            </a:r>
            <a:endParaRPr lang="en-US" sz="2800" b="1" dirty="0" smtClean="0">
              <a:solidFill>
                <a:srgbClr val="FF3300"/>
              </a:solidFill>
              <a:latin typeface="Constantia" pitchFamily="18" charset="0"/>
            </a:endParaRPr>
          </a:p>
        </p:txBody>
      </p:sp>
      <p:sp>
        <p:nvSpPr>
          <p:cNvPr id="351236" name="Rectangle 4"/>
          <p:cNvSpPr>
            <a:spLocks noGrp="1"/>
          </p:cNvSpPr>
          <p:nvPr>
            <p:ph sz="quarter" idx="1"/>
          </p:nvPr>
        </p:nvSpPr>
        <p:spPr>
          <a:xfrm>
            <a:off x="533400" y="1066800"/>
            <a:ext cx="4648200" cy="4648200"/>
          </a:xfrm>
        </p:spPr>
        <p:txBody>
          <a:bodyPr>
            <a:noAutofit/>
          </a:bodyPr>
          <a:lstStyle/>
          <a:p>
            <a:r>
              <a:rPr lang="en-US" sz="1900" dirty="0" smtClean="0">
                <a:latin typeface="Calibri" pitchFamily="34" charset="0"/>
                <a:cs typeface="Calibri" pitchFamily="34" charset="0"/>
              </a:rPr>
              <a:t>First the incoming corn is inspected and cleaned. Then it is steeped for around 40 hours to begin breaking the starch and protein bonds. </a:t>
            </a:r>
          </a:p>
          <a:p>
            <a:r>
              <a:rPr lang="en-US" sz="1900" dirty="0" smtClean="0">
                <a:latin typeface="Calibri" pitchFamily="34" charset="0"/>
                <a:cs typeface="Calibri" pitchFamily="34" charset="0"/>
              </a:rPr>
              <a:t>The next step in the process involves a coarse grind to separate the germ from the rest of the kernel. </a:t>
            </a:r>
          </a:p>
          <a:p>
            <a:r>
              <a:rPr lang="en-US" sz="1900" dirty="0" smtClean="0">
                <a:latin typeface="Calibri" pitchFamily="34" charset="0"/>
                <a:cs typeface="Calibri" pitchFamily="34" charset="0"/>
              </a:rPr>
              <a:t>The remaining slurry consisting of fiber, starch, and protein is finely ground and screened to separate the fiber from the starch and protein.</a:t>
            </a:r>
          </a:p>
          <a:p>
            <a:r>
              <a:rPr lang="en-US" sz="1900" dirty="0" smtClean="0">
                <a:latin typeface="Calibri" pitchFamily="34" charset="0"/>
                <a:cs typeface="Calibri" pitchFamily="34" charset="0"/>
              </a:rPr>
              <a:t> The starch is separated from the remaining slurry in </a:t>
            </a:r>
            <a:r>
              <a:rPr lang="en-US" sz="1900" dirty="0" err="1" smtClean="0">
                <a:latin typeface="Calibri" pitchFamily="34" charset="0"/>
                <a:cs typeface="Calibri" pitchFamily="34" charset="0"/>
              </a:rPr>
              <a:t>hydrocyclones</a:t>
            </a:r>
            <a:r>
              <a:rPr lang="en-US" sz="1900" dirty="0" smtClean="0">
                <a:latin typeface="Calibri" pitchFamily="34" charset="0"/>
                <a:cs typeface="Calibri" pitchFamily="34" charset="0"/>
              </a:rPr>
              <a:t>. The starch then can be converted to syrup or it can be made into several other products through a Enzymatic / fermentation process.  </a:t>
            </a:r>
          </a:p>
        </p:txBody>
      </p:sp>
      <p:sp>
        <p:nvSpPr>
          <p:cNvPr id="351237" name="Rectangle 5"/>
          <p:cNvSpPr>
            <a:spLocks noGrp="1"/>
          </p:cNvSpPr>
          <p:nvPr>
            <p:ph sz="quarter" idx="2"/>
          </p:nvPr>
        </p:nvSpPr>
        <p:spPr>
          <a:xfrm>
            <a:off x="5105400" y="1981200"/>
            <a:ext cx="3810000" cy="4389438"/>
          </a:xfrm>
        </p:spPr>
        <p:txBody>
          <a:bodyPr>
            <a:normAutofit/>
          </a:bodyPr>
          <a:lstStyle/>
          <a:p>
            <a:endParaRPr lang="en-US" sz="2200" smtClean="0"/>
          </a:p>
        </p:txBody>
      </p:sp>
      <p:pic>
        <p:nvPicPr>
          <p:cNvPr id="351239" name="Picture 7" descr="kernel"/>
          <p:cNvPicPr>
            <a:picLocks noChangeAspect="1" noChangeArrowheads="1"/>
          </p:cNvPicPr>
          <p:nvPr/>
        </p:nvPicPr>
        <p:blipFill>
          <a:blip r:embed="rId2"/>
          <a:srcRect/>
          <a:stretch>
            <a:fillRect/>
          </a:stretch>
        </p:blipFill>
        <p:spPr bwMode="auto">
          <a:xfrm>
            <a:off x="5181600" y="1752600"/>
            <a:ext cx="3581400" cy="4419600"/>
          </a:xfrm>
          <a:prstGeom prst="rect">
            <a:avLst/>
          </a:prstGeom>
          <a:noFill/>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p:cNvSpPr>
          <p:nvPr>
            <p:ph type="title"/>
          </p:nvPr>
        </p:nvSpPr>
        <p:spPr>
          <a:xfrm>
            <a:off x="609600" y="152400"/>
            <a:ext cx="8153400" cy="990600"/>
          </a:xfrm>
        </p:spPr>
        <p:txBody>
          <a:bodyPr>
            <a:normAutofit/>
          </a:bodyPr>
          <a:lstStyle/>
          <a:p>
            <a:pPr algn="ctr"/>
            <a:r>
              <a:rPr lang="en-US" sz="2400" b="1" dirty="0" smtClean="0">
                <a:solidFill>
                  <a:srgbClr val="FF3300"/>
                </a:solidFill>
                <a:latin typeface="Constantia" pitchFamily="18" charset="0"/>
              </a:rPr>
              <a:t>MANUFACTURING PROCESS OF STARCH INDUSTRY</a:t>
            </a:r>
          </a:p>
        </p:txBody>
      </p:sp>
      <p:sp>
        <p:nvSpPr>
          <p:cNvPr id="353283" name="Rectangle 3"/>
          <p:cNvSpPr>
            <a:spLocks noGrp="1"/>
          </p:cNvSpPr>
          <p:nvPr>
            <p:ph sz="quarter" idx="1"/>
          </p:nvPr>
        </p:nvSpPr>
        <p:spPr/>
        <p:txBody>
          <a:bodyPr/>
          <a:lstStyle/>
          <a:p>
            <a:endParaRPr lang="en-US" smtClean="0"/>
          </a:p>
        </p:txBody>
      </p:sp>
      <p:pic>
        <p:nvPicPr>
          <p:cNvPr id="353285" name="Picture 5" descr="process-chart"/>
          <p:cNvPicPr>
            <a:picLocks noChangeAspect="1" noChangeArrowheads="1"/>
          </p:cNvPicPr>
          <p:nvPr/>
        </p:nvPicPr>
        <p:blipFill>
          <a:blip r:embed="rId2"/>
          <a:srcRect/>
          <a:stretch>
            <a:fillRect/>
          </a:stretch>
        </p:blipFill>
        <p:spPr bwMode="auto">
          <a:xfrm>
            <a:off x="304800" y="1295400"/>
            <a:ext cx="8524875" cy="5410200"/>
          </a:xfrm>
          <a:prstGeom prst="rect">
            <a:avLst/>
          </a:prstGeom>
          <a:noFill/>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457200"/>
            <a:ext cx="6324600" cy="914400"/>
          </a:xfrm>
        </p:spPr>
        <p:txBody>
          <a:bodyPr>
            <a:normAutofit/>
          </a:bodyPr>
          <a:lstStyle/>
          <a:p>
            <a:r>
              <a:rPr lang="en-US" sz="3200" b="1" dirty="0" smtClean="0">
                <a:solidFill>
                  <a:srgbClr val="FF3300"/>
                </a:solidFill>
                <a:latin typeface="Constantia" pitchFamily="18" charset="0"/>
              </a:rPr>
              <a:t>PRODUCT OVERVIEW </a:t>
            </a:r>
          </a:p>
        </p:txBody>
      </p:sp>
      <p:sp>
        <p:nvSpPr>
          <p:cNvPr id="3" name="Content Placeholder 2"/>
          <p:cNvSpPr>
            <a:spLocks noGrp="1"/>
          </p:cNvSpPr>
          <p:nvPr>
            <p:ph sz="quarter" idx="1"/>
          </p:nvPr>
        </p:nvSpPr>
        <p:spPr>
          <a:xfrm>
            <a:off x="0" y="1752600"/>
            <a:ext cx="4953000" cy="4575175"/>
          </a:xfrm>
        </p:spPr>
        <p:txBody>
          <a:bodyPr>
            <a:normAutofit/>
          </a:bodyPr>
          <a:lstStyle/>
          <a:p>
            <a:pPr marL="274320" indent="-274320" algn="just" fontAlgn="auto">
              <a:spcAft>
                <a:spcPts val="0"/>
              </a:spcAft>
              <a:buClr>
                <a:schemeClr val="accent3"/>
              </a:buClr>
              <a:buFont typeface="Wingdings 2"/>
              <a:buChar char=""/>
              <a:defRPr/>
            </a:pPr>
            <a:r>
              <a:rPr lang="en-US" sz="2000" b="1" dirty="0" smtClean="0">
                <a:solidFill>
                  <a:schemeClr val="bg2">
                    <a:lumMod val="10000"/>
                  </a:schemeClr>
                </a:solidFill>
                <a:latin typeface="Calibri" pitchFamily="34" charset="0"/>
                <a:cs typeface="Calibri" pitchFamily="34" charset="0"/>
              </a:rPr>
              <a:t>Growth</a:t>
            </a:r>
            <a:r>
              <a:rPr lang="en-US" sz="2000" dirty="0" smtClean="0">
                <a:solidFill>
                  <a:schemeClr val="bg2">
                    <a:lumMod val="10000"/>
                  </a:schemeClr>
                </a:solidFill>
                <a:latin typeface="Calibri" pitchFamily="34" charset="0"/>
                <a:cs typeface="Calibri" pitchFamily="34" charset="0"/>
              </a:rPr>
              <a:t> of Maize Starch industry </a:t>
            </a:r>
            <a:r>
              <a:rPr lang="en-US" sz="2000" dirty="0" smtClean="0">
                <a:solidFill>
                  <a:schemeClr val="bg2">
                    <a:lumMod val="10000"/>
                  </a:schemeClr>
                </a:solidFill>
                <a:latin typeface="Calibri" pitchFamily="34" charset="0"/>
                <a:cs typeface="Calibri" pitchFamily="34" charset="0"/>
              </a:rPr>
              <a:t>in India has almost doubled </a:t>
            </a:r>
            <a:r>
              <a:rPr lang="en-US" sz="2000" dirty="0" smtClean="0">
                <a:solidFill>
                  <a:schemeClr val="bg2">
                    <a:lumMod val="10000"/>
                  </a:schemeClr>
                </a:solidFill>
                <a:latin typeface="Calibri" pitchFamily="34" charset="0"/>
                <a:cs typeface="Calibri" pitchFamily="34" charset="0"/>
              </a:rPr>
              <a:t>in terms of grinding capacity of Maize in </a:t>
            </a:r>
            <a:r>
              <a:rPr lang="en-US" sz="2000" dirty="0" smtClean="0">
                <a:solidFill>
                  <a:schemeClr val="bg2">
                    <a:lumMod val="10000"/>
                  </a:schemeClr>
                </a:solidFill>
                <a:latin typeface="Calibri" pitchFamily="34" charset="0"/>
                <a:cs typeface="Calibri" pitchFamily="34" charset="0"/>
              </a:rPr>
              <a:t>the last 5 years.</a:t>
            </a:r>
            <a:endParaRPr lang="en-US" sz="2000" dirty="0" smtClean="0">
              <a:solidFill>
                <a:schemeClr val="bg2">
                  <a:lumMod val="10000"/>
                </a:schemeClr>
              </a:solidFill>
              <a:latin typeface="Calibri" pitchFamily="34" charset="0"/>
              <a:cs typeface="Calibri" pitchFamily="34" charset="0"/>
            </a:endParaRPr>
          </a:p>
          <a:p>
            <a:pPr marL="274320" indent="-274320" algn="just" fontAlgn="auto">
              <a:spcAft>
                <a:spcPts val="0"/>
              </a:spcAft>
              <a:buClr>
                <a:schemeClr val="accent3"/>
              </a:buClr>
              <a:buFont typeface="Wingdings 2"/>
              <a:buChar char=""/>
              <a:defRPr/>
            </a:pPr>
            <a:r>
              <a:rPr lang="en-IN" sz="2000" b="1" dirty="0" smtClean="0">
                <a:solidFill>
                  <a:schemeClr val="bg2">
                    <a:lumMod val="10000"/>
                  </a:schemeClr>
                </a:solidFill>
                <a:latin typeface="Calibri" pitchFamily="34" charset="0"/>
                <a:cs typeface="Calibri" pitchFamily="34" charset="0"/>
              </a:rPr>
              <a:t>North America is expected to lead the global modified starch market with share of 39 percent followed by Asia-Pacific (29 percent) and Europe (27 percent) in terms of consumption.</a:t>
            </a:r>
          </a:p>
          <a:p>
            <a:pPr marL="274320" indent="-274320" algn="just" fontAlgn="auto">
              <a:spcAft>
                <a:spcPts val="0"/>
              </a:spcAft>
              <a:buClr>
                <a:schemeClr val="accent3"/>
              </a:buClr>
              <a:buFont typeface="Wingdings 2"/>
              <a:buChar char=""/>
              <a:defRPr/>
            </a:pPr>
            <a:r>
              <a:rPr lang="en-US" sz="2000" b="1" dirty="0" smtClean="0">
                <a:solidFill>
                  <a:schemeClr val="bg2">
                    <a:lumMod val="10000"/>
                  </a:schemeClr>
                </a:solidFill>
                <a:latin typeface="Calibri" pitchFamily="34" charset="0"/>
                <a:cs typeface="Calibri" pitchFamily="34" charset="0"/>
                <a:sym typeface="Wingdings" pitchFamily="2" charset="2"/>
              </a:rPr>
              <a:t>Due to opening up of the FDI in Retail sector, more international players likely to penetrate  the Indian Market.</a:t>
            </a:r>
          </a:p>
          <a:p>
            <a:pPr marL="274320" indent="-274320" algn="just" fontAlgn="auto">
              <a:spcAft>
                <a:spcPts val="0"/>
              </a:spcAft>
              <a:buClr>
                <a:schemeClr val="accent3"/>
              </a:buClr>
              <a:buFont typeface="Wingdings 2"/>
              <a:buChar char=""/>
              <a:defRPr/>
            </a:pPr>
            <a:endParaRPr lang="en-IN" sz="2000" b="1" dirty="0" smtClean="0">
              <a:solidFill>
                <a:schemeClr val="bg2">
                  <a:lumMod val="10000"/>
                </a:schemeClr>
              </a:solidFill>
              <a:latin typeface="Calibri" pitchFamily="34" charset="0"/>
              <a:cs typeface="Calibri" pitchFamily="34" charset="0"/>
            </a:endParaRPr>
          </a:p>
          <a:p>
            <a:pPr marL="274320" indent="-274320" algn="just" fontAlgn="auto">
              <a:spcAft>
                <a:spcPts val="0"/>
              </a:spcAft>
              <a:buClr>
                <a:schemeClr val="accent3"/>
              </a:buClr>
              <a:buFont typeface="Wingdings 2"/>
              <a:buChar char=""/>
              <a:defRPr/>
            </a:pPr>
            <a:endParaRPr lang="en-US" sz="2000" dirty="0" smtClean="0">
              <a:solidFill>
                <a:schemeClr val="bg2">
                  <a:lumMod val="10000"/>
                </a:schemeClr>
              </a:solidFill>
              <a:latin typeface="Calibri" pitchFamily="34" charset="0"/>
              <a:cs typeface="Calibri" pitchFamily="34" charset="0"/>
              <a:sym typeface="Wingdings" pitchFamily="2" charset="2"/>
            </a:endParaRPr>
          </a:p>
          <a:p>
            <a:pPr marL="274320" indent="-274320" fontAlgn="auto">
              <a:spcAft>
                <a:spcPts val="0"/>
              </a:spcAft>
              <a:buClr>
                <a:schemeClr val="accent3"/>
              </a:buClr>
              <a:buFont typeface="Wingdings 2"/>
              <a:buChar char=""/>
              <a:defRPr/>
            </a:pPr>
            <a:endParaRPr lang="en-US" sz="2000" dirty="0">
              <a:solidFill>
                <a:schemeClr val="bg2">
                  <a:lumMod val="10000"/>
                </a:schemeClr>
              </a:solidFill>
              <a:latin typeface="Calibri" pitchFamily="34" charset="0"/>
              <a:cs typeface="Calibri" pitchFamily="34" charset="0"/>
            </a:endParaRPr>
          </a:p>
        </p:txBody>
      </p:sp>
      <p:pic>
        <p:nvPicPr>
          <p:cNvPr id="7170" name="Picture 2" descr="1-110H9152435356.jpg (449×458)"/>
          <p:cNvPicPr>
            <a:picLocks noChangeAspect="1" noChangeArrowheads="1"/>
          </p:cNvPicPr>
          <p:nvPr/>
        </p:nvPicPr>
        <p:blipFill>
          <a:blip r:embed="rId2"/>
          <a:srcRect/>
          <a:stretch>
            <a:fillRect/>
          </a:stretch>
        </p:blipFill>
        <p:spPr bwMode="auto">
          <a:xfrm>
            <a:off x="5410200" y="1295400"/>
            <a:ext cx="3352800" cy="4362451"/>
          </a:xfrm>
          <a:prstGeom prst="rect">
            <a:avLst/>
          </a:prstGeom>
          <a:noFill/>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04" y="1524000"/>
            <a:ext cx="5715000" cy="4955203"/>
          </a:xfrm>
          <a:prstGeom prst="rect">
            <a:avLst/>
          </a:prstGeom>
        </p:spPr>
        <p:txBody>
          <a:bodyPr wrap="square">
            <a:spAutoFit/>
          </a:bodyPr>
          <a:lstStyle/>
          <a:p>
            <a:pPr marL="236538" indent="-236538" fontAlgn="auto">
              <a:spcBef>
                <a:spcPts val="0"/>
              </a:spcBef>
              <a:spcAft>
                <a:spcPts val="0"/>
              </a:spcAft>
              <a:buClr>
                <a:schemeClr val="bg2">
                  <a:lumMod val="60000"/>
                  <a:lumOff val="40000"/>
                </a:schemeClr>
              </a:buClr>
              <a:buFont typeface="Wingdings" pitchFamily="2" charset="2"/>
              <a:buChar char="Ø"/>
              <a:defRPr/>
            </a:pPr>
            <a:r>
              <a:rPr lang="en-US" sz="2000" dirty="0">
                <a:solidFill>
                  <a:schemeClr val="bg2">
                    <a:lumMod val="10000"/>
                  </a:schemeClr>
                </a:solidFill>
                <a:latin typeface="Calibri" pitchFamily="34" charset="0"/>
                <a:cs typeface="Calibri" pitchFamily="34" charset="0"/>
                <a:sym typeface="Wingdings" pitchFamily="2" charset="2"/>
              </a:rPr>
              <a:t> </a:t>
            </a:r>
            <a:r>
              <a:rPr lang="en-US" sz="2000" dirty="0">
                <a:latin typeface="Calibri" pitchFamily="34" charset="0"/>
                <a:cs typeface="Calibri" pitchFamily="34" charset="0"/>
              </a:rPr>
              <a:t>India with its huge population base and low consumption levels offers a massive opportunity </a:t>
            </a:r>
            <a:r>
              <a:rPr lang="en-US" sz="2000" dirty="0" smtClean="0">
                <a:latin typeface="Calibri" pitchFamily="34" charset="0"/>
                <a:cs typeface="Calibri" pitchFamily="34" charset="0"/>
              </a:rPr>
              <a:t>to </a:t>
            </a:r>
            <a:r>
              <a:rPr lang="en-US" sz="2000" dirty="0" smtClean="0">
                <a:latin typeface="Calibri" pitchFamily="34" charset="0"/>
                <a:cs typeface="Calibri" pitchFamily="34" charset="0"/>
              </a:rPr>
              <a:t>market starch &amp; starch derivatives</a:t>
            </a:r>
            <a:endParaRPr lang="en-US" sz="2000" dirty="0" smtClean="0">
              <a:latin typeface="Calibri" pitchFamily="34" charset="0"/>
              <a:cs typeface="Calibri" pitchFamily="34" charset="0"/>
            </a:endParaRPr>
          </a:p>
          <a:p>
            <a:pPr marL="236538" indent="-236538" fontAlgn="auto">
              <a:spcBef>
                <a:spcPts val="0"/>
              </a:spcBef>
              <a:spcAft>
                <a:spcPts val="0"/>
              </a:spcAft>
              <a:buClr>
                <a:schemeClr val="bg2">
                  <a:lumMod val="60000"/>
                  <a:lumOff val="40000"/>
                </a:schemeClr>
              </a:buClr>
              <a:buFont typeface="Wingdings" pitchFamily="2" charset="2"/>
              <a:buChar char="Ø"/>
              <a:defRPr/>
            </a:pPr>
            <a:endParaRPr lang="en-US" sz="1200" dirty="0">
              <a:solidFill>
                <a:schemeClr val="bg2">
                  <a:lumMod val="10000"/>
                </a:schemeClr>
              </a:solidFill>
              <a:latin typeface="Calibri" pitchFamily="34" charset="0"/>
              <a:cs typeface="Calibri" pitchFamily="34" charset="0"/>
              <a:sym typeface="Wingdings" pitchFamily="2" charset="2"/>
            </a:endParaRPr>
          </a:p>
          <a:p>
            <a:pPr marL="236538" indent="-236538" fontAlgn="auto">
              <a:spcBef>
                <a:spcPts val="0"/>
              </a:spcBef>
              <a:spcAft>
                <a:spcPts val="0"/>
              </a:spcAft>
              <a:buClr>
                <a:schemeClr val="bg2">
                  <a:lumMod val="60000"/>
                  <a:lumOff val="40000"/>
                </a:schemeClr>
              </a:buClr>
              <a:buFont typeface="Wingdings" pitchFamily="2" charset="2"/>
              <a:buChar char="Ø"/>
              <a:defRPr/>
            </a:pPr>
            <a:r>
              <a:rPr lang="en-US" sz="2000" dirty="0" smtClean="0">
                <a:solidFill>
                  <a:schemeClr val="bg2">
                    <a:lumMod val="10000"/>
                  </a:schemeClr>
                </a:solidFill>
                <a:latin typeface="Calibri" pitchFamily="34" charset="0"/>
                <a:cs typeface="Calibri" pitchFamily="34" charset="0"/>
                <a:sym typeface="Wingdings" pitchFamily="2" charset="2"/>
              </a:rPr>
              <a:t>Change </a:t>
            </a:r>
            <a:r>
              <a:rPr lang="en-US" sz="2000" dirty="0">
                <a:solidFill>
                  <a:schemeClr val="bg2">
                    <a:lumMod val="10000"/>
                  </a:schemeClr>
                </a:solidFill>
                <a:latin typeface="Calibri" pitchFamily="34" charset="0"/>
                <a:cs typeface="Calibri" pitchFamily="34" charset="0"/>
                <a:sym typeface="Wingdings" pitchFamily="2" charset="2"/>
              </a:rPr>
              <a:t>in Consumer behavior with respect to habits &amp; </a:t>
            </a:r>
            <a:r>
              <a:rPr lang="en-US" sz="2000" dirty="0" smtClean="0">
                <a:solidFill>
                  <a:schemeClr val="bg2">
                    <a:lumMod val="10000"/>
                  </a:schemeClr>
                </a:solidFill>
                <a:latin typeface="Calibri" pitchFamily="34" charset="0"/>
                <a:cs typeface="Calibri" pitchFamily="34" charset="0"/>
                <a:sym typeface="Wingdings" pitchFamily="2" charset="2"/>
              </a:rPr>
              <a:t> patterns </a:t>
            </a:r>
            <a:r>
              <a:rPr lang="en-US" sz="2000" dirty="0">
                <a:solidFill>
                  <a:schemeClr val="bg2">
                    <a:lumMod val="10000"/>
                  </a:schemeClr>
                </a:solidFill>
                <a:latin typeface="Calibri" pitchFamily="34" charset="0"/>
                <a:cs typeface="Calibri" pitchFamily="34" charset="0"/>
                <a:sym typeface="Wingdings" pitchFamily="2" charset="2"/>
              </a:rPr>
              <a:t>of food </a:t>
            </a:r>
            <a:r>
              <a:rPr lang="en-US" sz="2000" dirty="0" smtClean="0">
                <a:solidFill>
                  <a:schemeClr val="bg2">
                    <a:lumMod val="10000"/>
                  </a:schemeClr>
                </a:solidFill>
                <a:latin typeface="Calibri" pitchFamily="34" charset="0"/>
                <a:cs typeface="Calibri" pitchFamily="34" charset="0"/>
                <a:sym typeface="Wingdings" pitchFamily="2" charset="2"/>
              </a:rPr>
              <a:t>consumption</a:t>
            </a:r>
            <a:endParaRPr lang="en-US" sz="2000" dirty="0">
              <a:solidFill>
                <a:schemeClr val="bg2">
                  <a:lumMod val="10000"/>
                </a:schemeClr>
              </a:solidFill>
              <a:latin typeface="Calibri" pitchFamily="34" charset="0"/>
              <a:cs typeface="Calibri" pitchFamily="34" charset="0"/>
              <a:sym typeface="Wingdings" pitchFamily="2" charset="2"/>
            </a:endParaRPr>
          </a:p>
          <a:p>
            <a:pPr marL="236538" indent="-236538" fontAlgn="auto">
              <a:spcBef>
                <a:spcPts val="0"/>
              </a:spcBef>
              <a:spcAft>
                <a:spcPts val="0"/>
              </a:spcAft>
              <a:buClr>
                <a:schemeClr val="bg2">
                  <a:lumMod val="60000"/>
                  <a:lumOff val="40000"/>
                </a:schemeClr>
              </a:buClr>
              <a:buFont typeface="Wingdings" pitchFamily="2" charset="2"/>
              <a:buChar char="Ø"/>
              <a:defRPr/>
            </a:pPr>
            <a:endParaRPr lang="en-US" sz="1200" dirty="0">
              <a:solidFill>
                <a:schemeClr val="bg2">
                  <a:lumMod val="10000"/>
                </a:schemeClr>
              </a:solidFill>
              <a:latin typeface="Calibri" pitchFamily="34" charset="0"/>
              <a:cs typeface="Calibri" pitchFamily="34" charset="0"/>
              <a:sym typeface="Wingdings" pitchFamily="2" charset="2"/>
            </a:endParaRPr>
          </a:p>
          <a:p>
            <a:pPr marL="236538" indent="-236538" fontAlgn="auto">
              <a:spcBef>
                <a:spcPts val="0"/>
              </a:spcBef>
              <a:spcAft>
                <a:spcPts val="0"/>
              </a:spcAft>
              <a:buClr>
                <a:schemeClr val="bg2">
                  <a:lumMod val="60000"/>
                  <a:lumOff val="40000"/>
                </a:schemeClr>
              </a:buClr>
              <a:buFont typeface="Wingdings" pitchFamily="2" charset="2"/>
              <a:buChar char="Ø"/>
              <a:defRPr/>
            </a:pPr>
            <a:r>
              <a:rPr lang="en-US" sz="2000" i="1" dirty="0" smtClean="0">
                <a:solidFill>
                  <a:schemeClr val="bg2">
                    <a:lumMod val="10000"/>
                  </a:schemeClr>
                </a:solidFill>
                <a:latin typeface="Calibri" pitchFamily="34" charset="0"/>
                <a:cs typeface="Calibri" pitchFamily="34" charset="0"/>
                <a:sym typeface="Wingdings" pitchFamily="2" charset="2"/>
              </a:rPr>
              <a:t>Packaged </a:t>
            </a:r>
            <a:r>
              <a:rPr lang="en-US" sz="2000" dirty="0" smtClean="0">
                <a:solidFill>
                  <a:schemeClr val="bg2">
                    <a:lumMod val="10000"/>
                  </a:schemeClr>
                </a:solidFill>
                <a:latin typeface="Calibri" pitchFamily="34" charset="0"/>
                <a:cs typeface="Calibri" pitchFamily="34" charset="0"/>
                <a:sym typeface="Wingdings" pitchFamily="2" charset="2"/>
              </a:rPr>
              <a:t> </a:t>
            </a:r>
            <a:r>
              <a:rPr lang="en-US" sz="2000" i="1" dirty="0">
                <a:solidFill>
                  <a:schemeClr val="bg2">
                    <a:lumMod val="10000"/>
                  </a:schemeClr>
                </a:solidFill>
                <a:latin typeface="Calibri" pitchFamily="34" charset="0"/>
                <a:cs typeface="Calibri" pitchFamily="34" charset="0"/>
                <a:sym typeface="Wingdings" pitchFamily="2" charset="2"/>
              </a:rPr>
              <a:t>ready-to-eat</a:t>
            </a:r>
            <a:r>
              <a:rPr lang="en-US" sz="2000" dirty="0">
                <a:solidFill>
                  <a:schemeClr val="bg2">
                    <a:lumMod val="10000"/>
                  </a:schemeClr>
                </a:solidFill>
                <a:latin typeface="Calibri" pitchFamily="34" charset="0"/>
                <a:cs typeface="Calibri" pitchFamily="34" charset="0"/>
                <a:sym typeface="Wingdings" pitchFamily="2" charset="2"/>
              </a:rPr>
              <a:t>  food is the order of the day due </a:t>
            </a:r>
            <a:r>
              <a:rPr lang="en-US" sz="2000" dirty="0" smtClean="0">
                <a:solidFill>
                  <a:schemeClr val="bg2">
                    <a:lumMod val="10000"/>
                  </a:schemeClr>
                </a:solidFill>
                <a:latin typeface="Calibri" pitchFamily="34" charset="0"/>
                <a:cs typeface="Calibri" pitchFamily="34" charset="0"/>
                <a:sym typeface="Wingdings" pitchFamily="2" charset="2"/>
              </a:rPr>
              <a:t> to </a:t>
            </a:r>
            <a:r>
              <a:rPr lang="en-US" sz="2000" dirty="0">
                <a:solidFill>
                  <a:schemeClr val="bg2">
                    <a:lumMod val="10000"/>
                  </a:schemeClr>
                </a:solidFill>
                <a:latin typeface="Calibri" pitchFamily="34" charset="0"/>
                <a:cs typeface="Calibri" pitchFamily="34" charset="0"/>
                <a:sym typeface="Wingdings" pitchFamily="2" charset="2"/>
              </a:rPr>
              <a:t>ready OTC </a:t>
            </a:r>
            <a:r>
              <a:rPr lang="en-US" sz="2000" dirty="0" smtClean="0">
                <a:solidFill>
                  <a:schemeClr val="bg2">
                    <a:lumMod val="10000"/>
                  </a:schemeClr>
                </a:solidFill>
                <a:latin typeface="Calibri" pitchFamily="34" charset="0"/>
                <a:cs typeface="Calibri" pitchFamily="34" charset="0"/>
                <a:sym typeface="Wingdings" pitchFamily="2" charset="2"/>
              </a:rPr>
              <a:t>availability:  </a:t>
            </a:r>
            <a:r>
              <a:rPr lang="en-US" sz="2000" dirty="0" smtClean="0">
                <a:solidFill>
                  <a:schemeClr val="bg2">
                    <a:lumMod val="10000"/>
                  </a:schemeClr>
                </a:solidFill>
                <a:latin typeface="Calibri" pitchFamily="34" charset="0"/>
                <a:cs typeface="Calibri" pitchFamily="34" charset="0"/>
              </a:rPr>
              <a:t>Increase </a:t>
            </a:r>
            <a:r>
              <a:rPr lang="en-US" sz="2000" dirty="0">
                <a:solidFill>
                  <a:schemeClr val="bg2">
                    <a:lumMod val="10000"/>
                  </a:schemeClr>
                </a:solidFill>
                <a:latin typeface="Calibri" pitchFamily="34" charset="0"/>
                <a:cs typeface="Calibri" pitchFamily="34" charset="0"/>
              </a:rPr>
              <a:t>in requirements of modified and value-added </a:t>
            </a:r>
            <a:r>
              <a:rPr lang="en-US" sz="2000" dirty="0" smtClean="0">
                <a:solidFill>
                  <a:schemeClr val="bg2">
                    <a:lumMod val="10000"/>
                  </a:schemeClr>
                </a:solidFill>
                <a:latin typeface="Calibri" pitchFamily="34" charset="0"/>
                <a:cs typeface="Calibri" pitchFamily="34" charset="0"/>
              </a:rPr>
              <a:t>starch </a:t>
            </a:r>
            <a:r>
              <a:rPr lang="en-US" sz="2000" dirty="0">
                <a:solidFill>
                  <a:schemeClr val="bg2">
                    <a:lumMod val="10000"/>
                  </a:schemeClr>
                </a:solidFill>
                <a:latin typeface="Calibri" pitchFamily="34" charset="0"/>
                <a:cs typeface="Calibri" pitchFamily="34" charset="0"/>
              </a:rPr>
              <a:t>products i.e. its derivatives, in the packaged food  </a:t>
            </a:r>
            <a:r>
              <a:rPr lang="en-US" sz="2000" dirty="0" smtClean="0">
                <a:solidFill>
                  <a:schemeClr val="bg2">
                    <a:lumMod val="10000"/>
                  </a:schemeClr>
                </a:solidFill>
                <a:latin typeface="Calibri" pitchFamily="34" charset="0"/>
                <a:cs typeface="Calibri" pitchFamily="34" charset="0"/>
              </a:rPr>
              <a:t>industry</a:t>
            </a:r>
            <a:endParaRPr lang="en-IN" sz="2000" dirty="0">
              <a:solidFill>
                <a:schemeClr val="bg2">
                  <a:lumMod val="10000"/>
                </a:schemeClr>
              </a:solidFill>
              <a:latin typeface="Calibri" pitchFamily="34" charset="0"/>
              <a:cs typeface="Calibri" pitchFamily="34" charset="0"/>
            </a:endParaRPr>
          </a:p>
          <a:p>
            <a:pPr marL="236538" indent="-236538" fontAlgn="auto">
              <a:spcBef>
                <a:spcPts val="0"/>
              </a:spcBef>
              <a:spcAft>
                <a:spcPts val="0"/>
              </a:spcAft>
              <a:buClr>
                <a:schemeClr val="bg2">
                  <a:lumMod val="60000"/>
                  <a:lumOff val="40000"/>
                </a:schemeClr>
              </a:buClr>
              <a:buFont typeface="Wingdings" pitchFamily="2" charset="2"/>
              <a:buChar char="Ø"/>
              <a:defRPr/>
            </a:pPr>
            <a:endParaRPr lang="en-IN" sz="1200" b="1" dirty="0">
              <a:solidFill>
                <a:schemeClr val="bg2">
                  <a:lumMod val="10000"/>
                </a:schemeClr>
              </a:solidFill>
              <a:latin typeface="Calibri" pitchFamily="34" charset="0"/>
              <a:cs typeface="Calibri" pitchFamily="34" charset="0"/>
            </a:endParaRPr>
          </a:p>
          <a:p>
            <a:pPr marL="236538" indent="-236538" fontAlgn="auto">
              <a:spcBef>
                <a:spcPts val="0"/>
              </a:spcBef>
              <a:spcAft>
                <a:spcPts val="0"/>
              </a:spcAft>
              <a:buClr>
                <a:schemeClr val="bg2">
                  <a:lumMod val="60000"/>
                  <a:lumOff val="40000"/>
                </a:schemeClr>
              </a:buClr>
              <a:buFont typeface="Wingdings" pitchFamily="2" charset="2"/>
              <a:buChar char="Ø"/>
              <a:defRPr/>
            </a:pPr>
            <a:r>
              <a:rPr lang="en-US" sz="2000" dirty="0" smtClean="0">
                <a:solidFill>
                  <a:schemeClr val="bg2">
                    <a:lumMod val="10000"/>
                  </a:schemeClr>
                </a:solidFill>
                <a:latin typeface="Calibri" pitchFamily="34" charset="0"/>
                <a:cs typeface="Calibri" pitchFamily="34" charset="0"/>
              </a:rPr>
              <a:t>Focus on eco-friendly and readily bio-degradable packaging / products intended to replace single use plastics will spur the demand of starch &amp; starch based bio-polymers</a:t>
            </a:r>
            <a:endParaRPr lang="en-US" sz="2000" dirty="0">
              <a:solidFill>
                <a:schemeClr val="bg2">
                  <a:lumMod val="10000"/>
                </a:schemeClr>
              </a:solidFill>
              <a:latin typeface="Calibri" pitchFamily="34" charset="0"/>
              <a:cs typeface="Calibri" pitchFamily="34" charset="0"/>
            </a:endParaRPr>
          </a:p>
        </p:txBody>
      </p:sp>
      <p:sp>
        <p:nvSpPr>
          <p:cNvPr id="7" name="Title 6"/>
          <p:cNvSpPr>
            <a:spLocks noGrp="1"/>
          </p:cNvSpPr>
          <p:nvPr>
            <p:ph type="title"/>
          </p:nvPr>
        </p:nvSpPr>
        <p:spPr>
          <a:xfrm>
            <a:off x="609600" y="228600"/>
            <a:ext cx="7848600" cy="1166813"/>
          </a:xfrm>
        </p:spPr>
        <p:txBody>
          <a:bodyPr>
            <a:normAutofit/>
          </a:bodyPr>
          <a:lstStyle/>
          <a:p>
            <a:pPr algn="ctr"/>
            <a:r>
              <a:rPr lang="en-US" sz="3200" b="1" dirty="0" smtClean="0">
                <a:solidFill>
                  <a:srgbClr val="FF3300"/>
                </a:solidFill>
                <a:latin typeface="Constantia" pitchFamily="18" charset="0"/>
              </a:rPr>
              <a:t>PRODUCT DEMAND OVERVIEW </a:t>
            </a:r>
          </a:p>
        </p:txBody>
      </p:sp>
      <p:pic>
        <p:nvPicPr>
          <p:cNvPr id="2" name="Picture 1"/>
          <p:cNvPicPr>
            <a:picLocks noChangeAspect="1"/>
          </p:cNvPicPr>
          <p:nvPr/>
        </p:nvPicPr>
        <p:blipFill>
          <a:blip r:embed="rId2"/>
          <a:stretch>
            <a:fillRect/>
          </a:stretch>
        </p:blipFill>
        <p:spPr>
          <a:xfrm>
            <a:off x="5638800" y="1524000"/>
            <a:ext cx="3128846" cy="4191000"/>
          </a:xfrm>
          <a:prstGeom prst="rect">
            <a:avLst/>
          </a:prstGeom>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914400"/>
            <a:ext cx="8610600" cy="5486400"/>
          </a:xfrm>
          <a:prstGeom prst="rect">
            <a:avLst/>
          </a:prstGeom>
        </p:spPr>
        <p:txBody>
          <a:bodyPr anchor="ctr"/>
          <a:lstStyle/>
          <a:p>
            <a:pPr marL="173038" indent="-173038" algn="just" fontAlgn="auto">
              <a:spcAft>
                <a:spcPts val="0"/>
              </a:spcAft>
              <a:buClr>
                <a:schemeClr val="bg2">
                  <a:lumMod val="60000"/>
                  <a:lumOff val="40000"/>
                </a:schemeClr>
              </a:buClr>
              <a:buFont typeface="Wingdings" pitchFamily="2" charset="2"/>
              <a:buChar char="Ø"/>
              <a:defRPr/>
            </a:pPr>
            <a:endParaRPr lang="en-IN" sz="2000" b="1" dirty="0">
              <a:solidFill>
                <a:schemeClr val="bg2">
                  <a:lumMod val="10000"/>
                </a:schemeClr>
              </a:solidFill>
              <a:latin typeface="Calibri" pitchFamily="34" charset="0"/>
              <a:cs typeface="Calibri" pitchFamily="34" charset="0"/>
            </a:endParaRPr>
          </a:p>
          <a:p>
            <a:pPr marL="173038" indent="-173038" algn="just" fontAlgn="auto">
              <a:spcAft>
                <a:spcPts val="0"/>
              </a:spcAft>
              <a:buClr>
                <a:schemeClr val="bg2">
                  <a:lumMod val="60000"/>
                  <a:lumOff val="40000"/>
                </a:schemeClr>
              </a:buClr>
              <a:buFont typeface="Wingdings" pitchFamily="2" charset="2"/>
              <a:buChar char="Ø"/>
              <a:defRPr/>
            </a:pPr>
            <a:r>
              <a:rPr lang="en-IN" sz="2000" b="1" dirty="0">
                <a:solidFill>
                  <a:schemeClr val="bg2">
                    <a:lumMod val="10000"/>
                  </a:schemeClr>
                </a:solidFill>
                <a:latin typeface="Calibri" pitchFamily="34" charset="0"/>
                <a:cs typeface="Calibri" pitchFamily="34" charset="0"/>
              </a:rPr>
              <a:t>High-fructose </a:t>
            </a:r>
            <a:r>
              <a:rPr lang="en-IN" sz="2000" b="1" dirty="0" smtClean="0">
                <a:solidFill>
                  <a:schemeClr val="bg2">
                    <a:lumMod val="10000"/>
                  </a:schemeClr>
                </a:solidFill>
                <a:latin typeface="Calibri" pitchFamily="34" charset="0"/>
                <a:cs typeface="Calibri" pitchFamily="34" charset="0"/>
              </a:rPr>
              <a:t>corn </a:t>
            </a:r>
            <a:r>
              <a:rPr lang="en-IN" sz="2000" b="1" dirty="0">
                <a:solidFill>
                  <a:schemeClr val="bg2">
                    <a:lumMod val="10000"/>
                  </a:schemeClr>
                </a:solidFill>
                <a:latin typeface="Calibri" pitchFamily="34" charset="0"/>
                <a:cs typeface="Calibri" pitchFamily="34" charset="0"/>
              </a:rPr>
              <a:t>syrup,</a:t>
            </a:r>
            <a:r>
              <a:rPr lang="en-IN" sz="2000" dirty="0">
                <a:solidFill>
                  <a:schemeClr val="bg2">
                    <a:lumMod val="10000"/>
                  </a:schemeClr>
                </a:solidFill>
                <a:latin typeface="Calibri" pitchFamily="34" charset="0"/>
                <a:cs typeface="Calibri" pitchFamily="34" charset="0"/>
              </a:rPr>
              <a:t> </a:t>
            </a:r>
            <a:r>
              <a:rPr lang="en-IN" sz="2000" dirty="0" smtClean="0">
                <a:solidFill>
                  <a:schemeClr val="bg2">
                    <a:lumMod val="10000"/>
                  </a:schemeClr>
                </a:solidFill>
                <a:latin typeface="Calibri" pitchFamily="34" charset="0"/>
                <a:cs typeface="Calibri" pitchFamily="34" charset="0"/>
              </a:rPr>
              <a:t>also </a:t>
            </a:r>
            <a:r>
              <a:rPr lang="en-IN" sz="2000" b="1" dirty="0" smtClean="0">
                <a:solidFill>
                  <a:schemeClr val="bg2">
                    <a:lumMod val="10000"/>
                  </a:schemeClr>
                </a:solidFill>
                <a:latin typeface="Calibri" pitchFamily="34" charset="0"/>
                <a:cs typeface="Calibri" pitchFamily="34" charset="0"/>
              </a:rPr>
              <a:t>high-fructose </a:t>
            </a:r>
            <a:r>
              <a:rPr lang="en-IN" sz="2000" b="1" dirty="0">
                <a:solidFill>
                  <a:schemeClr val="bg2">
                    <a:lumMod val="10000"/>
                  </a:schemeClr>
                </a:solidFill>
                <a:latin typeface="Calibri" pitchFamily="34" charset="0"/>
                <a:cs typeface="Calibri" pitchFamily="34" charset="0"/>
              </a:rPr>
              <a:t>maize syrup</a:t>
            </a:r>
            <a:r>
              <a:rPr lang="en-IN" sz="2000" dirty="0">
                <a:solidFill>
                  <a:schemeClr val="bg2">
                    <a:lumMod val="10000"/>
                  </a:schemeClr>
                </a:solidFill>
                <a:latin typeface="Calibri" pitchFamily="34" charset="0"/>
                <a:cs typeface="Calibri" pitchFamily="34" charset="0"/>
              </a:rPr>
              <a:t> in other </a:t>
            </a:r>
            <a:r>
              <a:rPr lang="en-IN" sz="2000" dirty="0" smtClean="0">
                <a:solidFill>
                  <a:schemeClr val="bg2">
                    <a:lumMod val="10000"/>
                  </a:schemeClr>
                </a:solidFill>
                <a:latin typeface="Calibri" pitchFamily="34" charset="0"/>
                <a:cs typeface="Calibri" pitchFamily="34" charset="0"/>
              </a:rPr>
              <a:t>countries comprises </a:t>
            </a:r>
            <a:r>
              <a:rPr lang="en-IN" sz="2000" dirty="0">
                <a:solidFill>
                  <a:schemeClr val="bg2">
                    <a:lumMod val="10000"/>
                  </a:schemeClr>
                </a:solidFill>
                <a:latin typeface="Calibri" pitchFamily="34" charset="0"/>
                <a:cs typeface="Calibri" pitchFamily="34" charset="0"/>
              </a:rPr>
              <a:t>any of a group of corn syrups that has undergone enzymatic processing to convert some of its glucose into fructose to produce a desired sweetness. </a:t>
            </a:r>
            <a:endParaRPr lang="en-US" sz="2000" dirty="0">
              <a:solidFill>
                <a:schemeClr val="bg2">
                  <a:lumMod val="10000"/>
                </a:schemeClr>
              </a:solidFill>
              <a:latin typeface="Calibri" pitchFamily="34" charset="0"/>
              <a:ea typeface="+mj-ea"/>
              <a:cs typeface="Calibri" pitchFamily="34" charset="0"/>
              <a:sym typeface="Wingdings" pitchFamily="2" charset="2"/>
            </a:endParaRPr>
          </a:p>
          <a:p>
            <a:pPr marL="173038" indent="-173038" algn="just" fontAlgn="auto">
              <a:spcAft>
                <a:spcPts val="0"/>
              </a:spcAft>
              <a:buClr>
                <a:schemeClr val="bg2">
                  <a:lumMod val="60000"/>
                  <a:lumOff val="40000"/>
                </a:schemeClr>
              </a:buClr>
              <a:buFont typeface="Wingdings" pitchFamily="2" charset="2"/>
              <a:buChar char="Ø"/>
              <a:defRPr/>
            </a:pPr>
            <a:endParaRPr lang="en-US" sz="2000" dirty="0">
              <a:solidFill>
                <a:schemeClr val="bg2">
                  <a:lumMod val="10000"/>
                </a:schemeClr>
              </a:solidFill>
              <a:latin typeface="Calibri" pitchFamily="34" charset="0"/>
              <a:ea typeface="+mj-ea"/>
              <a:cs typeface="Calibri" pitchFamily="34" charset="0"/>
              <a:sym typeface="Wingdings" pitchFamily="2" charset="2"/>
            </a:endParaRPr>
          </a:p>
          <a:p>
            <a:pPr marL="173038" indent="-173038" algn="just" fontAlgn="auto">
              <a:spcAft>
                <a:spcPts val="0"/>
              </a:spcAft>
              <a:buClr>
                <a:schemeClr val="bg2">
                  <a:lumMod val="60000"/>
                  <a:lumOff val="40000"/>
                </a:schemeClr>
              </a:buClr>
              <a:buFont typeface="Wingdings" pitchFamily="2" charset="2"/>
              <a:buChar char="Ø"/>
              <a:defRPr/>
            </a:pPr>
            <a:r>
              <a:rPr lang="en-US" sz="2000" dirty="0" smtClean="0">
                <a:solidFill>
                  <a:schemeClr val="bg2">
                    <a:lumMod val="10000"/>
                  </a:schemeClr>
                </a:solidFill>
                <a:latin typeface="Calibri" pitchFamily="34" charset="0"/>
                <a:ea typeface="+mj-ea"/>
                <a:cs typeface="Calibri" pitchFamily="34" charset="0"/>
                <a:sym typeface="Wingdings" pitchFamily="2" charset="2"/>
              </a:rPr>
              <a:t>Beer industry substituted sugar with High Maltose Corn Syrup (HMCS) and Dextrose,  both </a:t>
            </a:r>
            <a:r>
              <a:rPr lang="en-US" sz="2000" dirty="0">
                <a:solidFill>
                  <a:schemeClr val="bg2">
                    <a:lumMod val="10000"/>
                  </a:schemeClr>
                </a:solidFill>
                <a:latin typeface="Calibri" pitchFamily="34" charset="0"/>
                <a:ea typeface="+mj-ea"/>
                <a:cs typeface="Calibri" pitchFamily="34" charset="0"/>
                <a:sym typeface="Wingdings" pitchFamily="2" charset="2"/>
              </a:rPr>
              <a:t>derivates of Maize Starch. </a:t>
            </a:r>
          </a:p>
          <a:p>
            <a:pPr marL="173038" indent="-173038" algn="just" fontAlgn="auto">
              <a:spcAft>
                <a:spcPts val="0"/>
              </a:spcAft>
              <a:buClr>
                <a:schemeClr val="bg2">
                  <a:lumMod val="60000"/>
                  <a:lumOff val="40000"/>
                </a:schemeClr>
              </a:buClr>
              <a:buFont typeface="Wingdings" pitchFamily="2" charset="2"/>
              <a:buChar char="Ø"/>
              <a:defRPr/>
            </a:pPr>
            <a:endParaRPr lang="en-US" sz="2000" dirty="0">
              <a:solidFill>
                <a:schemeClr val="bg2">
                  <a:lumMod val="10000"/>
                </a:schemeClr>
              </a:solidFill>
              <a:latin typeface="Calibri" pitchFamily="34" charset="0"/>
              <a:ea typeface="+mj-ea"/>
              <a:cs typeface="Calibri" pitchFamily="34" charset="0"/>
              <a:sym typeface="Wingdings" pitchFamily="2" charset="2"/>
            </a:endParaRPr>
          </a:p>
          <a:p>
            <a:pPr marL="173038" indent="-173038" algn="just" fontAlgn="auto">
              <a:spcAft>
                <a:spcPts val="0"/>
              </a:spcAft>
              <a:buClr>
                <a:schemeClr val="bg2">
                  <a:lumMod val="60000"/>
                  <a:lumOff val="40000"/>
                </a:schemeClr>
              </a:buClr>
              <a:buFont typeface="Wingdings" pitchFamily="2" charset="2"/>
              <a:buChar char="Ø"/>
              <a:defRPr/>
            </a:pPr>
            <a:r>
              <a:rPr lang="en-US" sz="2000" dirty="0">
                <a:solidFill>
                  <a:schemeClr val="bg2">
                    <a:lumMod val="10000"/>
                  </a:schemeClr>
                </a:solidFill>
                <a:latin typeface="Calibri" pitchFamily="34" charset="0"/>
                <a:ea typeface="+mj-ea"/>
                <a:cs typeface="Calibri" pitchFamily="34" charset="0"/>
                <a:sym typeface="Wingdings" pitchFamily="2" charset="2"/>
              </a:rPr>
              <a:t>Manufacturers of Aerated Drinks yet to substitute sugar with an alternative.</a:t>
            </a:r>
            <a:r>
              <a:rPr lang="en-US" sz="2000" dirty="0">
                <a:solidFill>
                  <a:schemeClr val="bg2">
                    <a:lumMod val="10000"/>
                  </a:schemeClr>
                </a:solidFill>
                <a:latin typeface="Calibri" pitchFamily="34" charset="0"/>
                <a:cs typeface="Calibri" pitchFamily="34" charset="0"/>
                <a:sym typeface="Wingdings" pitchFamily="2" charset="2"/>
              </a:rPr>
              <a:t> Enquiry made by manufacturers of Aerated Drinks and Beer, as to an alternative of sugar has increased in last few </a:t>
            </a:r>
            <a:r>
              <a:rPr lang="en-US" sz="2000" dirty="0" smtClean="0">
                <a:solidFill>
                  <a:schemeClr val="bg2">
                    <a:lumMod val="10000"/>
                  </a:schemeClr>
                </a:solidFill>
                <a:latin typeface="Calibri" pitchFamily="34" charset="0"/>
                <a:cs typeface="Calibri" pitchFamily="34" charset="0"/>
                <a:sym typeface="Wingdings" pitchFamily="2" charset="2"/>
              </a:rPr>
              <a:t>years.</a:t>
            </a:r>
            <a:endParaRPr lang="en-US" sz="2000" dirty="0">
              <a:solidFill>
                <a:schemeClr val="bg2">
                  <a:lumMod val="10000"/>
                </a:schemeClr>
              </a:solidFill>
              <a:latin typeface="Calibri" pitchFamily="34" charset="0"/>
              <a:ea typeface="+mj-ea"/>
              <a:cs typeface="Calibri" pitchFamily="34" charset="0"/>
            </a:endParaRPr>
          </a:p>
        </p:txBody>
      </p:sp>
      <p:sp>
        <p:nvSpPr>
          <p:cNvPr id="6" name="Title 6"/>
          <p:cNvSpPr txBox="1">
            <a:spLocks/>
          </p:cNvSpPr>
          <p:nvPr/>
        </p:nvSpPr>
        <p:spPr>
          <a:xfrm>
            <a:off x="762000" y="838200"/>
            <a:ext cx="7848600" cy="11668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sz="2800" b="1" dirty="0" smtClean="0">
                <a:solidFill>
                  <a:srgbClr val="FF3300"/>
                </a:solidFill>
                <a:latin typeface="Constantia" pitchFamily="18" charset="0"/>
              </a:rPr>
              <a:t>PRODUCT DEMAND OVERVIEW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wipe(down)">
                                      <p:cBhvr>
                                        <p:cTn id="10" dur="500"/>
                                        <p:tgtEl>
                                          <p:spTgt spid="5">
                                            <p:txEl>
                                              <p:pRg st="3" end="3"/>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wipe(down)">
                                      <p:cBhvr>
                                        <p:cTn id="13" dur="500"/>
                                        <p:tgtEl>
                                          <p:spTgt spid="5">
                                            <p:txEl>
                                              <p:pRg st="5" end="5"/>
                                            </p:txEl>
                                          </p:spTgt>
                                        </p:tgtEl>
                                      </p:cBhvr>
                                    </p:animEffect>
                                  </p:childTnLst>
                                </p:cTn>
                              </p:par>
                              <p:par>
                                <p:cTn id="14" presetID="7" presetClass="entr" presetSubtype="4" fill="hold" grpId="1"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5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7" dur="5000" fill="hold"/>
                                        <p:tgtEl>
                                          <p:spTgt spid="5">
                                            <p:txEl>
                                              <p:pRg st="1" end="1"/>
                                            </p:txEl>
                                          </p:spTgt>
                                        </p:tgtEl>
                                        <p:attrNameLst>
                                          <p:attrName>ppt_y</p:attrName>
                                        </p:attrNameLst>
                                      </p:cBhvr>
                                      <p:tavLst>
                                        <p:tav tm="0">
                                          <p:val>
                                            <p:strVal val="1+#ppt_h/2"/>
                                          </p:val>
                                        </p:tav>
                                        <p:tav tm="100000">
                                          <p:val>
                                            <p:strVal val="#ppt_y"/>
                                          </p:val>
                                        </p:tav>
                                      </p:tavLst>
                                    </p:anim>
                                  </p:childTnLst>
                                </p:cTn>
                              </p:par>
                              <p:par>
                                <p:cTn id="18" presetID="7" presetClass="entr" presetSubtype="4" fill="hold" grpId="1"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 calcmode="lin" valueType="num">
                                      <p:cBhvr additive="base">
                                        <p:cTn id="20" dur="5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5">
                                            <p:txEl>
                                              <p:pRg st="3" end="3"/>
                                            </p:txEl>
                                          </p:spTgt>
                                        </p:tgtEl>
                                        <p:attrNameLst>
                                          <p:attrName>ppt_y</p:attrName>
                                        </p:attrNameLst>
                                      </p:cBhvr>
                                      <p:tavLst>
                                        <p:tav tm="0">
                                          <p:val>
                                            <p:strVal val="1+#ppt_h/2"/>
                                          </p:val>
                                        </p:tav>
                                        <p:tav tm="100000">
                                          <p:val>
                                            <p:strVal val="#ppt_y"/>
                                          </p:val>
                                        </p:tav>
                                      </p:tavLst>
                                    </p:anim>
                                  </p:childTnLst>
                                </p:cTn>
                              </p:par>
                              <p:par>
                                <p:cTn id="22" presetID="7" presetClass="entr" presetSubtype="4" fill="hold" grpId="1"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 calcmode="lin" valueType="num">
                                      <p:cBhvr additive="base">
                                        <p:cTn id="24" dur="5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5" grpId="1" build="allAtOnce"/>
    </p:bldLst>
  </p:timing>
</p:sld>
</file>

<file path=ppt/theme/_rels/theme9.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1_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B587E4A9-1405-4B4F-8BC3-512EE08D2EBF}"/>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ppt/theme/theme3.xml><?xml version="1.0" encoding="utf-8"?>
<a:theme xmlns:a="http://schemas.openxmlformats.org/drawingml/2006/main" name="2_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7DC10E3-4FF5-456B-A359-A0F378C1E5FB}"/>
    </a:ext>
  </a:extLst>
</a:theme>
</file>

<file path=ppt/theme/theme4.xml><?xml version="1.0" encoding="utf-8"?>
<a:theme xmlns:a="http://schemas.openxmlformats.org/drawingml/2006/main" name="3_Berli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7D30EEFE-7128-4DE5-8A0D-8D4EF32CB0AF}"/>
    </a:ext>
  </a:extLst>
</a:theme>
</file>

<file path=ppt/theme/theme5.xml><?xml version="1.0" encoding="utf-8"?>
<a:theme xmlns:a="http://schemas.openxmlformats.org/drawingml/2006/main" name="4_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B587E4A9-1405-4B4F-8BC3-512EE08D2EBF}"/>
    </a:ext>
  </a:extLst>
</a:theme>
</file>

<file path=ppt/theme/theme6.xml><?xml version="1.0" encoding="utf-8"?>
<a:theme xmlns:a="http://schemas.openxmlformats.org/drawingml/2006/main" name="5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ppt/theme/theme7.xml><?xml version="1.0" encoding="utf-8"?>
<a:theme xmlns:a="http://schemas.openxmlformats.org/drawingml/2006/main" name="6_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7DC10E3-4FF5-456B-A359-A0F378C1E5FB}"/>
    </a:ext>
  </a:extLst>
</a:theme>
</file>

<file path=ppt/theme/theme8.xml><?xml version="1.0" encoding="utf-8"?>
<a:theme xmlns:a="http://schemas.openxmlformats.org/drawingml/2006/main" name="7_Berli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7D30EEFE-7128-4DE5-8A0D-8D4EF32CB0AF}"/>
    </a:ext>
  </a:extLst>
</a:theme>
</file>

<file path=ppt/theme/theme9.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17</Template>
  <TotalTime>2073</TotalTime>
  <Words>1748</Words>
  <Application>Microsoft Macintosh PowerPoint</Application>
  <PresentationFormat>On-screen Show (4:3)</PresentationFormat>
  <Paragraphs>149</Paragraphs>
  <Slides>27</Slides>
  <Notes>3</Notes>
  <HiddenSlides>0</HiddenSlides>
  <MMClips>0</MMClips>
  <ScaleCrop>false</ScaleCrop>
  <HeadingPairs>
    <vt:vector size="4" baseType="variant">
      <vt:variant>
        <vt:lpstr>Theme</vt:lpstr>
      </vt:variant>
      <vt:variant>
        <vt:i4>9</vt:i4>
      </vt:variant>
      <vt:variant>
        <vt:lpstr>Slide Titles</vt:lpstr>
      </vt:variant>
      <vt:variant>
        <vt:i4>27</vt:i4>
      </vt:variant>
    </vt:vector>
  </HeadingPairs>
  <TitlesOfParts>
    <vt:vector size="36" baseType="lpstr">
      <vt:lpstr>1_Berlin</vt:lpstr>
      <vt:lpstr>Berlin</vt:lpstr>
      <vt:lpstr>2_Berlin</vt:lpstr>
      <vt:lpstr>3_Berlin</vt:lpstr>
      <vt:lpstr>4_Berlin</vt:lpstr>
      <vt:lpstr>5_Berlin</vt:lpstr>
      <vt:lpstr>6_Berlin</vt:lpstr>
      <vt:lpstr>7_Berlin</vt:lpstr>
      <vt:lpstr>Equity</vt:lpstr>
      <vt:lpstr>Slide 1</vt:lpstr>
      <vt:lpstr>Slide 2</vt:lpstr>
      <vt:lpstr>BUSINESS OVERVIEW</vt:lpstr>
      <vt:lpstr>MANUFACTURING PROCESS OF STARCH INDUSTRY</vt:lpstr>
      <vt:lpstr>MANUFACTURING PROCESS OF STARCH INDUSTRY</vt:lpstr>
      <vt:lpstr>MANUFACTURING PROCESS OF STARCH INDUSTRY</vt:lpstr>
      <vt:lpstr>PRODUCT OVERVIEW </vt:lpstr>
      <vt:lpstr>PRODUCT DEMAND OVERVIEW </vt:lpstr>
      <vt:lpstr>Slide 9</vt:lpstr>
      <vt:lpstr>PRODUCTS: INDUSTRY WISE</vt:lpstr>
      <vt:lpstr>PRODUCT USAGE </vt:lpstr>
      <vt:lpstr>PRODUCT USAGE </vt:lpstr>
      <vt:lpstr>MANIPULATED CORN STARCH USAGE</vt:lpstr>
      <vt:lpstr> FINANCIAL HIGHLIGHTS</vt:lpstr>
      <vt:lpstr>Slide 15</vt:lpstr>
      <vt:lpstr> FINANCIAL HIGHLIGHTS</vt:lpstr>
      <vt:lpstr>INDUSTRY OUTLOOK</vt:lpstr>
      <vt:lpstr>    GROWTH DRIVERS</vt:lpstr>
      <vt:lpstr>STRATEGIC OUTLOOK</vt:lpstr>
      <vt:lpstr>STRATEGIC OUTLOOK</vt:lpstr>
      <vt:lpstr>CHALLANGES</vt:lpstr>
      <vt:lpstr>WAY FORWARD </vt:lpstr>
      <vt:lpstr>  WAY FORWARD </vt:lpstr>
      <vt:lpstr>MANAGEMENT VISION</vt:lpstr>
      <vt:lpstr>MANAGEMENT ETHICS </vt:lpstr>
      <vt:lpstr>Slide 26</vt:lpstr>
      <vt:lpstr>IR contact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Aman</cp:lastModifiedBy>
  <cp:revision>197</cp:revision>
  <dcterms:created xsi:type="dcterms:W3CDTF">2013-11-05T12:13:56Z</dcterms:created>
  <dcterms:modified xsi:type="dcterms:W3CDTF">2019-12-04T10:42:07Z</dcterms:modified>
</cp:coreProperties>
</file>